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8" r:id="rId3"/>
    <p:sldId id="267" r:id="rId4"/>
    <p:sldId id="266" r:id="rId5"/>
    <p:sldId id="268" r:id="rId6"/>
    <p:sldId id="259" r:id="rId7"/>
    <p:sldId id="260" r:id="rId8"/>
    <p:sldId id="261" r:id="rId9"/>
    <p:sldId id="269" r:id="rId10"/>
    <p:sldId id="263" r:id="rId11"/>
    <p:sldId id="270" r:id="rId12"/>
    <p:sldId id="682" r:id="rId13"/>
    <p:sldId id="906" r:id="rId14"/>
    <p:sldId id="912" r:id="rId15"/>
    <p:sldId id="913" r:id="rId16"/>
    <p:sldId id="914" r:id="rId17"/>
    <p:sldId id="909" r:id="rId18"/>
    <p:sldId id="262" r:id="rId19"/>
    <p:sldId id="271" r:id="rId20"/>
    <p:sldId id="910" r:id="rId21"/>
    <p:sldId id="812" r:id="rId22"/>
    <p:sldId id="915" r:id="rId23"/>
    <p:sldId id="916" r:id="rId24"/>
    <p:sldId id="917" r:id="rId25"/>
    <p:sldId id="918" r:id="rId26"/>
    <p:sldId id="919" r:id="rId27"/>
    <p:sldId id="920" r:id="rId28"/>
    <p:sldId id="921" r:id="rId29"/>
    <p:sldId id="908" r:id="rId30"/>
    <p:sldId id="264" r:id="rId31"/>
    <p:sldId id="265" r:id="rId32"/>
    <p:sldId id="272" r:id="rId33"/>
    <p:sldId id="880" r:id="rId34"/>
    <p:sldId id="881" r:id="rId35"/>
    <p:sldId id="882" r:id="rId36"/>
    <p:sldId id="883" r:id="rId37"/>
    <p:sldId id="885" r:id="rId38"/>
    <p:sldId id="922" r:id="rId39"/>
    <p:sldId id="671" r:id="rId40"/>
    <p:sldId id="907" r:id="rId41"/>
    <p:sldId id="762" r:id="rId42"/>
    <p:sldId id="923" r:id="rId43"/>
    <p:sldId id="273" r:id="rId44"/>
    <p:sldId id="277" r:id="rId45"/>
    <p:sldId id="280" r:id="rId46"/>
    <p:sldId id="924" r:id="rId47"/>
    <p:sldId id="927" r:id="rId48"/>
    <p:sldId id="925" r:id="rId49"/>
    <p:sldId id="928" r:id="rId50"/>
    <p:sldId id="926" r:id="rId51"/>
    <p:sldId id="933" r:id="rId52"/>
    <p:sldId id="932" r:id="rId53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55"/>
      <p:bold r:id="rId56"/>
      <p:italic r:id="rId57"/>
      <p:boldItalic r:id="rId58"/>
    </p:embeddedFont>
    <p:embeddedFont>
      <p:font typeface="Trebuchet MS" panose="020B0603020202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51D"/>
    <a:srgbClr val="FF6C00"/>
    <a:srgbClr val="000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2BD9098-A65E-29C5-EA47-C60A0982C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CC66AF4-1B3A-26C7-C34A-E617BF0A1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5CE66FA6-94F7-86BA-0854-49963F9526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76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903E834-57E9-8432-7DFB-95177DFB6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63B94B69-C918-287B-F7CF-DCAB7257EB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19021FDE-8804-A35F-4280-3BFC107A31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89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1169DD0-DB71-148E-6A80-9B3C8DA04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5D44373-9B91-C5A4-9DDF-CA283A8BC7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E56FAB80-8DA2-5705-B76F-D80ED50B83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69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897FD10-C777-8777-3FB8-C0297695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A1CB63C-1F1E-29E0-44C7-3CFD60ABC3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F3BBF94D-A3BF-612C-1B97-327BF28D5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7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449E247-65BE-57C2-EEE4-1AB3AC3C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E3EDCE1-D8C5-87E2-A4A4-F70E358525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3220C27-9B44-F1F3-024C-612FA6B690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936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31B7889D-2886-ACB1-0211-C6FA0A725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AB199B24-0622-92D7-E5BC-6AEC241292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E17CF20-42EC-03EE-44AB-02F9C6A9C5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197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7A034A4-4EA1-83CE-B1E3-84A1F630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649CA06-3A2E-D07C-67E4-BAA06C22DD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06C427B-86A6-9DAD-EF45-D46A6449C7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5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7E229D9-14BD-2701-023A-F49D1222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BB02805-54D7-86D4-7FE5-F547A07FAD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13C36D2-A5D5-F906-A11B-AA47AFA80B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553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20E00C5-D83C-FEB0-40C4-E71B5D670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F2AA6E6-F47A-8B65-C705-CD3EC7A7C8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9B0CB0E-6002-17B2-A962-936F2A665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768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42EC815-55B7-DBBC-9F80-9E14F5DD5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A5636C6-8FE2-13F7-186E-7125009376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FF394DA-686D-F939-9B20-F72538F2B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41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0C63002-87C9-9103-8150-311B5319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B7472AA-7385-3B4D-6E9A-0474D98B11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02DA881-137A-F0F6-21D6-1AECEA4390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651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5EF8C82-D034-B70D-71A7-9DB1918C6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BFB9F58-E7CD-0047-4E9A-59E4726F3C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9D9017C-3AC8-6D21-69B8-3DDE43D49C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39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6E5F6FB-0505-408C-A6EE-CE17275A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96EC7C7-7E4A-1F83-8852-77233BB7E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76CC4AF5-FC8C-B83F-21A7-0D4F3E389E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557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EECB79C-AED2-9768-4F75-7C6C4801B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74514DA-BE69-179C-8615-29F735C8F6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D2E406D-7946-753B-4898-60CAD4E5C1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734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8EEAE0A-6DA9-F156-A4D8-9E6C70292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285DF494-0B84-AA87-3A8F-FD43F1453A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1401E89-1089-5A2F-73B1-34F9A28C36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717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BE3EB24-CFD2-6A79-D33B-D758CB8C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52FFC42-D249-184C-170B-FD4535EE36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963A2D7-501D-6A52-B519-D9F904E93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1403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6B27FA5-F829-7BA0-BCE0-2669721F5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A9D41F8-8E4E-E264-9D84-6E47722BC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6E9212D-846E-52D6-08C2-1FFADC6CE4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8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3F9FA00-210C-5C61-1F33-D8283423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41F054F5-4E41-FFEA-3CBB-1A8399A445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87C56536-49F5-3737-6E34-65AC60F13F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123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A1EE52B-1FCE-851A-A01D-7F34F321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6E3AC8C-9902-C25D-0165-06E686689B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6C84228-38E7-D4C4-26B4-56DD811C98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090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AEA4B5E-CB15-A1E9-E6E9-67BEDD17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D710167-3454-FFA8-28D3-6DF5E58EE6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98FDEE8A-5529-8102-D69D-B2E743848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878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A9B20A0-60CF-F94E-C595-2D141E4C8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D466C0A7-7140-F025-5627-8B82B8EDD5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B699AC4-8B3C-B0A0-D960-3E0EE1B0B6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58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9E6255E-CD01-A293-553A-13D185FB8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69B85EC3-9A4D-785C-2B8A-7EBDADEB53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CAF72FF-976C-3F74-075F-458F403EFD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594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A4011C-0D49-4124-A75D-F5A4D9ABA566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792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Times New Roman" pitchFamily="18" charset="0"/>
            </a:endParaRPr>
          </a:p>
        </p:txBody>
      </p:sp>
      <p:sp>
        <p:nvSpPr>
          <p:cNvPr id="1034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fld id="{61980FAD-2F6A-4192-B03D-177363018F28}" type="slidenum">
              <a:rPr lang="pt-BR" altLang="pt-BR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pt-BR" altLang="pt-BR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71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3CFBB1D-E83A-B88F-D208-A3569A391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65D3797-2931-D85C-1C64-24D9BCCA96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4F3DEF2-0D1E-B63E-3903-04F5D9FBC6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039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2D4E97C-1C07-F1C6-F285-A1660D836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3884B7A5-ADF1-8130-04D6-F1FEB8E956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7126155-E3A4-79E7-1E44-C6972BF465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61555D-032B-4D62-A2D4-381CCEE564D6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23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7704340-77BB-E54C-EB09-0A7766B2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25782E11-9DAC-D319-35E9-7BAF8542AB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BDAA531-C6DA-4CFE-AD34-C2C6660590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346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2B8FD9A-9A72-3F79-7F2E-3B3D0CA9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CE424EF2-E712-D625-B916-B7A5E472E1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DC76094-BFD9-C335-7EBA-2C70EDDAA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283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1A490E0-CA21-43C7-B0C4-9CA5C3DF0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A29C546-F01A-5B36-E345-08FD5FBCDA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50647B3-1CCC-1911-C53B-0FF23F63C9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166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C34E5A7-A63A-DEA3-B447-81909F64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F69D4104-C352-AE33-FB5A-3DBB47AAB8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BC1F9C7-1183-2AA5-5951-976EDF14D9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734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477EE59-E8B6-4BC2-DFE4-997B1BD1F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250603E8-C931-7CA0-C89E-1E2CE7C16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F7CD1E2E-0FD5-3F58-49DB-24DCDFC1A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71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D0330C6-7168-72E3-A6D9-CFF1F015D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F17B891A-A506-EE44-4E5B-0E0CD65FA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DE11BA5-8935-808B-847A-19479D3FBF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786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BDFAE0B-6720-49E0-C0C2-BEDA944C2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F19EE492-77B6-AE15-DDEF-1244F01587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51EED67-81FC-9B07-D870-99B93D9957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88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47D03E2-BA09-F516-2930-6E8BB75D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7416F15-38E4-2346-E932-0FFCE8DB4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DAF2E50-4F0D-016C-D494-CDDBB75BD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503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90218247-C6E2-93D4-CDA9-299245354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6F56DA0-DF6B-F2A3-F980-117C0629A3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ABC378F-E307-C508-861D-18A654574E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498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7969415-56AA-4411-C524-BECAE36F3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8B7DA6B-FEF9-E74E-28E0-EFA87E196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5F398D7-C6C8-B414-A2CA-F64BE49A3D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8896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7D0C79C-D5B3-4E4D-0EFB-90A63B19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B2294C4-33B3-D418-CE79-A3A9E4DBDA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64F90A6-23C0-FEB0-0122-148FFDFCD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59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CE75FA03-110C-6626-2DE9-36D07F3C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5447219E-51F3-530A-A838-FB61B5D989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44473C6-7223-BA46-A586-2D1FD41412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1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3C410D2-A93E-778C-E91B-3399167B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B7D2544-8010-800D-7ECA-4BDC3170C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336025C-818E-A331-F3E6-3D54B69DA5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72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88A321F-C7BD-D3C8-5AD2-8D3100D1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FDA162F-335E-6468-15EA-9BDE4B7C1A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E929ED5-B9EC-563E-C3E4-7A4AE8207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147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ABC7BA8-FAA2-1498-6A0C-6042BF713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69B3D46-8DF9-E70F-5701-F580B5E49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1B54811-B764-CF2C-D050-06CF67406D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165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94DDFE1-2DD6-1A94-843C-E45661A7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F909F82-827B-0F7B-571D-38479A661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61828D3-F8B9-D87D-92D4-A70AF68EB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6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4143C69-F0F3-D093-7C3E-781F3FAD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DEB44D14-C173-D40E-B8CF-DCAC705BE3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84919418-A3F8-0C13-6770-009E5B50A7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9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47C1-93A7-4076-B814-E763E11D5BFD}" type="datetimeFigureOut">
              <a:rPr lang="pt-BR"/>
              <a:pPr>
                <a:defRPr/>
              </a:pPr>
              <a:t>07/08/2025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5178-E21A-4F68-B1D5-18399E6897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162433"/>
      </p:ext>
    </p:extLst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F98E68D-721E-B7E0-7E32-0F0A596F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te3">
            <a:extLst>
              <a:ext uri="{FF2B5EF4-FFF2-40B4-BE49-F238E27FC236}">
                <a16:creationId xmlns:a16="http://schemas.microsoft.com/office/drawing/2014/main" id="{A37A22BD-DF33-1B11-3A10-BD0AB12F7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4008437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59C0AAE-F7CA-8334-3881-62468491EF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70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foto1">
            <a:extLst>
              <a:ext uri="{FF2B5EF4-FFF2-40B4-BE49-F238E27FC236}">
                <a16:creationId xmlns:a16="http://schemas.microsoft.com/office/drawing/2014/main" id="{07B54A00-A54D-EAB3-5339-DA8D5C31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51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arte1">
            <a:extLst>
              <a:ext uri="{FF2B5EF4-FFF2-40B4-BE49-F238E27FC236}">
                <a16:creationId xmlns:a16="http://schemas.microsoft.com/office/drawing/2014/main" id="{EC313232-BBC8-1515-F396-2C4AF984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3981450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arte2">
            <a:extLst>
              <a:ext uri="{FF2B5EF4-FFF2-40B4-BE49-F238E27FC236}">
                <a16:creationId xmlns:a16="http://schemas.microsoft.com/office/drawing/2014/main" id="{36E996D9-1926-F8DB-2B38-59BDF8D7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3981450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arte3">
            <a:extLst>
              <a:ext uri="{FF2B5EF4-FFF2-40B4-BE49-F238E27FC236}">
                <a16:creationId xmlns:a16="http://schemas.microsoft.com/office/drawing/2014/main" id="{3CD25B2F-5420-F617-FCE0-91BC34087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3981450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43">
            <a:extLst>
              <a:ext uri="{FF2B5EF4-FFF2-40B4-BE49-F238E27FC236}">
                <a16:creationId xmlns:a16="http://schemas.microsoft.com/office/drawing/2014/main" id="{32B85669-FF33-C765-BB00-1EF571FE9405}"/>
              </a:ext>
            </a:extLst>
          </p:cNvPr>
          <p:cNvSpPr txBox="1">
            <a:spLocks noChangeArrowheads="1"/>
          </p:cNvSpPr>
          <p:nvPr/>
        </p:nvSpPr>
        <p:spPr>
          <a:xfrm>
            <a:off x="218074" y="722719"/>
            <a:ext cx="7558913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Se você se sente honrado em falar, diga o porquê;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Cuidado com entradas  triunfais;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Diga “nós” e não “vocês”;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Mencione o nome dos seus ouvintes, sempre que for apropriado;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Desfrute de sua palestra, mas, seja você mesmo.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6D1F7E00-F0E7-F638-7E1F-954FAE1B746F}"/>
              </a:ext>
            </a:extLst>
          </p:cNvPr>
          <p:cNvSpPr/>
          <p:nvPr/>
        </p:nvSpPr>
        <p:spPr>
          <a:xfrm>
            <a:off x="122238" y="123825"/>
            <a:ext cx="5189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Estabelecendo Empatia (RAPPORT)</a:t>
            </a:r>
          </a:p>
        </p:txBody>
      </p:sp>
      <p:pic>
        <p:nvPicPr>
          <p:cNvPr id="36" name="bullet" descr="C:\Users\CASULO\Desktop\Master Mind\PNG\slide3_bullets.png">
            <a:extLst>
              <a:ext uri="{FF2B5EF4-FFF2-40B4-BE49-F238E27FC236}">
                <a16:creationId xmlns:a16="http://schemas.microsoft.com/office/drawing/2014/main" id="{B093E5C6-E7C6-C422-09B1-7443DD454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12700" y="906398"/>
            <a:ext cx="360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B1433CEC-8AFD-D870-0314-9175EA08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-12700" y="722719"/>
            <a:ext cx="26257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F5449EF-BDEF-B6A8-5703-AA1CDC55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2293" r="24602" b="74937"/>
          <a:stretch>
            <a:fillRect/>
          </a:stretch>
        </p:blipFill>
        <p:spPr bwMode="auto">
          <a:xfrm>
            <a:off x="-12700" y="3363913"/>
            <a:ext cx="55975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ullet" descr="C:\Users\CASULO\Desktop\Master Mind\PNG\slide3_bullets.png">
            <a:extLst>
              <a:ext uri="{FF2B5EF4-FFF2-40B4-BE49-F238E27FC236}">
                <a16:creationId xmlns:a16="http://schemas.microsoft.com/office/drawing/2014/main" id="{6D0AFE63-1604-D980-9012-58F5D17E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2235" y="134070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bullet" descr="C:\Users\CASULO\Desktop\Master Mind\PNG\slide3_bullets.png">
            <a:extLst>
              <a:ext uri="{FF2B5EF4-FFF2-40B4-BE49-F238E27FC236}">
                <a16:creationId xmlns:a16="http://schemas.microsoft.com/office/drawing/2014/main" id="{FA762B00-BA55-A0FF-19BC-6F975DA9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27576" y="1815822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bullet" descr="C:\Users\CASULO\Desktop\Master Mind\PNG\slide3_bullets.png">
            <a:extLst>
              <a:ext uri="{FF2B5EF4-FFF2-40B4-BE49-F238E27FC236}">
                <a16:creationId xmlns:a16="http://schemas.microsoft.com/office/drawing/2014/main" id="{FA8E582B-4942-B3CC-FB37-5F9D507B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8057" y="229093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bullet" descr="C:\Users\CASULO\Desktop\Master Mind\PNG\slide3_bullets.png">
            <a:extLst>
              <a:ext uri="{FF2B5EF4-FFF2-40B4-BE49-F238E27FC236}">
                <a16:creationId xmlns:a16="http://schemas.microsoft.com/office/drawing/2014/main" id="{C47FB939-FE87-F57A-2FF5-9FD87451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0905" y="2723659"/>
            <a:ext cx="360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5069EF8E-5D63-CE1A-F27E-458BEAB0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86D1E28C-BC37-28C0-F9EA-A701BF99A3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D37A68CA-2C34-3EFF-1337-09516390D107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1AC9CB2A-4F15-D7B6-C0EC-C238474F541E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3702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338" name="Imagem 1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72708" b="80556"/>
          <a:stretch/>
        </p:blipFill>
        <p:spPr>
          <a:xfrm>
            <a:off x="0" y="647701"/>
            <a:ext cx="2495550" cy="3523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 r="72708" b="59897"/>
          <a:stretch/>
        </p:blipFill>
        <p:spPr>
          <a:xfrm>
            <a:off x="0" y="1563638"/>
            <a:ext cx="2495550" cy="4990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8" t="46296" r="2396" b="45741"/>
          <a:stretch/>
        </p:blipFill>
        <p:spPr>
          <a:xfrm>
            <a:off x="7791450" y="2381250"/>
            <a:ext cx="1133475" cy="409575"/>
          </a:xfrm>
          <a:prstGeom prst="rect">
            <a:avLst/>
          </a:prstGeom>
        </p:spPr>
      </p:pic>
      <p:pic>
        <p:nvPicPr>
          <p:cNvPr id="12" name="Tronc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8" t="33991" b="59897"/>
          <a:stretch/>
        </p:blipFill>
        <p:spPr>
          <a:xfrm>
            <a:off x="7791450" y="1748304"/>
            <a:ext cx="1352550" cy="3143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36513" r="19584" b="57222"/>
          <a:stretch/>
        </p:blipFill>
        <p:spPr>
          <a:xfrm>
            <a:off x="6232947" y="1878031"/>
            <a:ext cx="1120354" cy="32224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8889" r="18333" b="82222"/>
          <a:stretch/>
        </p:blipFill>
        <p:spPr>
          <a:xfrm>
            <a:off x="6232947" y="457200"/>
            <a:ext cx="1234654" cy="4572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7068" r="29375"/>
          <a:stretch/>
        </p:blipFill>
        <p:spPr>
          <a:xfrm>
            <a:off x="200024" y="363550"/>
            <a:ext cx="6257925" cy="47799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5371" r="27933"/>
          <a:stretch/>
        </p:blipFill>
        <p:spPr>
          <a:xfrm>
            <a:off x="200024" y="276224"/>
            <a:ext cx="6389751" cy="486727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7" t="5370" r="8593" b="29074"/>
          <a:stretch/>
        </p:blipFill>
        <p:spPr>
          <a:xfrm>
            <a:off x="6589774" y="276224"/>
            <a:ext cx="1768413" cy="33718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2833" y="1000078"/>
            <a:ext cx="183896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Gestos </a:t>
            </a:r>
            <a:r>
              <a:rPr lang="pt-BR" sz="3800" b="0" spc="-200" dirty="0">
                <a:solidFill>
                  <a:srgbClr val="CEA647"/>
                </a:solidFill>
                <a:latin typeface="Trebuchet MS" panose="020B0603020202020204" pitchFamily="34" charset="0"/>
              </a:rPr>
              <a:t>e</a:t>
            </a:r>
          </a:p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Posturas</a:t>
            </a:r>
            <a:endParaRPr lang="pt-BR" sz="3800" b="0" spc="-200" dirty="0">
              <a:solidFill>
                <a:srgbClr val="CEA647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32947" y="36355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Olhar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67092" y="1693365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Mãos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021056" y="1563638"/>
            <a:ext cx="80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Tronco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026603" y="2289278"/>
            <a:ext cx="79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Pernas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bg" descr="C:\Users\CASULO\Desktop\Master Mind\PNG\slide4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book1" descr="C:\Users\CASULO\Desktop\Master Mind\PNG\slide4_book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0"/>
          <a:stretch/>
        </p:blipFill>
        <p:spPr bwMode="auto">
          <a:xfrm>
            <a:off x="6995886" y="-818"/>
            <a:ext cx="214956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book2" descr="C:\Users\CASULO\Desktop\Master Mind\PNG\slide4_book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0"/>
          <a:stretch/>
        </p:blipFill>
        <p:spPr bwMode="auto">
          <a:xfrm>
            <a:off x="6995886" y="-818"/>
            <a:ext cx="214956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atenção" descr="C:\Users\CASULO\Desktop\Master Mind\PNG\slide4_atenca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r="74595" b="15637"/>
          <a:stretch/>
        </p:blipFill>
        <p:spPr bwMode="auto">
          <a:xfrm>
            <a:off x="-1454" y="1088571"/>
            <a:ext cx="232374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square2" descr="C:\Users\CASULO\Desktop\Master Mind\PNG\slide4_square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8" b="52592"/>
          <a:stretch/>
        </p:blipFill>
        <p:spPr bwMode="auto">
          <a:xfrm>
            <a:off x="7126514" y="-817"/>
            <a:ext cx="2018940" cy="24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square1" descr="C:\Users\CASULO\Desktop\Master Mind\PNG\slide4_square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r="73167"/>
          <a:stretch/>
        </p:blipFill>
        <p:spPr bwMode="auto">
          <a:xfrm>
            <a:off x="-1454" y="1088571"/>
            <a:ext cx="2454368" cy="40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g" descr="C:\Users\CASULO\Desktop\Master Mind\PNG\slide4_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r="23503"/>
          <a:stretch/>
        </p:blipFill>
        <p:spPr bwMode="auto">
          <a:xfrm>
            <a:off x="2322286" y="-818"/>
            <a:ext cx="4673600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bg-meio" descr="C:\Users\CASULO\Desktop\Master Mind\PNG\slide4_bg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r="22072"/>
          <a:stretch/>
        </p:blipFill>
        <p:spPr bwMode="auto">
          <a:xfrm>
            <a:off x="2148114" y="-818"/>
            <a:ext cx="4978400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22018" y="123478"/>
            <a:ext cx="1996059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2800" b="1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Pontos </a:t>
            </a:r>
          </a:p>
          <a:p>
            <a:pPr algn="l">
              <a:lnSpc>
                <a:spcPct val="80000"/>
              </a:lnSpc>
            </a:pPr>
            <a:r>
              <a:rPr lang="pt-BR" sz="2800" b="1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Importantes</a:t>
            </a:r>
          </a:p>
        </p:txBody>
      </p:sp>
      <p:pic>
        <p:nvPicPr>
          <p:cNvPr id="13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915566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2930330" y="945189"/>
            <a:ext cx="3275856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Faça breves notas sobre os </a:t>
            </a:r>
          </a:p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pontos de interesse (cartões 3x5).</a:t>
            </a:r>
          </a:p>
        </p:txBody>
      </p:sp>
      <p:pic>
        <p:nvPicPr>
          <p:cNvPr id="15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1527075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2920282" y="1579228"/>
            <a:ext cx="3955974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Só escreva sua apresentação , por absoluta necessidade (razões legais).</a:t>
            </a:r>
          </a:p>
        </p:txBody>
      </p:sp>
      <p:pic>
        <p:nvPicPr>
          <p:cNvPr id="17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2139744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2920282" y="2187389"/>
            <a:ext cx="4053606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Nunca decore uma apresentação palavra por palavra</a:t>
            </a:r>
          </a:p>
        </p:txBody>
      </p:sp>
      <p:pic>
        <p:nvPicPr>
          <p:cNvPr id="19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2683031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2920282" y="2737007"/>
            <a:ext cx="342992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Faça uso de evidências pessoais.</a:t>
            </a:r>
          </a:p>
        </p:txBody>
      </p:sp>
      <p:pic>
        <p:nvPicPr>
          <p:cNvPr id="21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3098129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2920282" y="3139983"/>
            <a:ext cx="3811958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Pratique sua apresentação com antecedência.</a:t>
            </a:r>
          </a:p>
        </p:txBody>
      </p:sp>
      <p:pic>
        <p:nvPicPr>
          <p:cNvPr id="23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3498925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2920282" y="3534333"/>
            <a:ext cx="3811958" cy="299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Use recursos visuais quando possível.</a:t>
            </a:r>
          </a:p>
        </p:txBody>
      </p:sp>
      <p:pic>
        <p:nvPicPr>
          <p:cNvPr id="25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3899520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2920282" y="3947669"/>
            <a:ext cx="260574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seu nervosismo</a:t>
            </a:r>
          </a:p>
        </p:txBody>
      </p:sp>
    </p:spTree>
    <p:extLst>
      <p:ext uri="{BB962C8B-B14F-4D97-AF65-F5344CB8AC3E}">
        <p14:creationId xmlns:p14="http://schemas.microsoft.com/office/powerpoint/2010/main" val="29788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2000" accel="20000" decel="2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EE23EDD-8E8C-7C6F-785C-EAE64A7F9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636D6DE-98B3-27EA-5BB6-C23D1DCFA1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FE9B2AB-38C2-627B-A28E-AAB1713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485D8CCC-587B-F08E-1051-97722F734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2480BD2-1531-E9F4-0B91-CD9D28BBF7D2}"/>
              </a:ext>
            </a:extLst>
          </p:cNvPr>
          <p:cNvSpPr txBox="1"/>
          <p:nvPr/>
        </p:nvSpPr>
        <p:spPr>
          <a:xfrm>
            <a:off x="251520" y="381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o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nervosismo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5D1917F-17D3-39B7-C723-17A870851FC1}"/>
              </a:ext>
            </a:extLst>
          </p:cNvPr>
          <p:cNvSpPr txBox="1"/>
          <p:nvPr/>
        </p:nvSpPr>
        <p:spPr>
          <a:xfrm>
            <a:off x="280098" y="3711062"/>
            <a:ext cx="2409314" cy="52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22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Aquecimento físico</a:t>
            </a:r>
          </a:p>
          <a:p>
            <a:pPr algn="l">
              <a:lnSpc>
                <a:spcPct val="60000"/>
              </a:lnSpc>
            </a:pPr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(alongamentos e saltos)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1AEFB0F-7C8D-BF98-4C59-DFF55C614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3611" b="74815"/>
          <a:stretch/>
        </p:blipFill>
        <p:spPr>
          <a:xfrm>
            <a:off x="0" y="812800"/>
            <a:ext cx="2413000" cy="4826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501596E-AE22-B277-050F-512BF2A132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1" r="23056" b="24938"/>
          <a:stretch/>
        </p:blipFill>
        <p:spPr>
          <a:xfrm>
            <a:off x="0" y="3289300"/>
            <a:ext cx="7035800" cy="5715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A37B46A-0D51-8FCE-FB23-3A1171A84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87778" b="30494"/>
          <a:stretch/>
        </p:blipFill>
        <p:spPr>
          <a:xfrm>
            <a:off x="0" y="1714500"/>
            <a:ext cx="1117600" cy="186055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5F70CD8-E1AE-4C81-4A2D-ABB03159D4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36075" r="72222" b="27850"/>
          <a:stretch/>
        </p:blipFill>
        <p:spPr>
          <a:xfrm>
            <a:off x="1206500" y="1855530"/>
            <a:ext cx="1333500" cy="185553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CAD5CD5-90EE-DA13-CB1B-D127E785B4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36076" r="60417" b="27849"/>
          <a:stretch/>
        </p:blipFill>
        <p:spPr>
          <a:xfrm>
            <a:off x="1968500" y="1855530"/>
            <a:ext cx="1651000" cy="185553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A355374-5090-C5E7-F957-E009E1863F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7423"/>
          <a:stretch/>
        </p:blipFill>
        <p:spPr>
          <a:xfrm>
            <a:off x="3619500" y="381782"/>
            <a:ext cx="5524500" cy="4761718"/>
          </a:xfrm>
          <a:prstGeom prst="rect">
            <a:avLst/>
          </a:prstGeom>
        </p:spPr>
      </p:pic>
      <p:pic>
        <p:nvPicPr>
          <p:cNvPr id="27" name="Desenho">
            <a:extLst>
              <a:ext uri="{FF2B5EF4-FFF2-40B4-BE49-F238E27FC236}">
                <a16:creationId xmlns:a16="http://schemas.microsoft.com/office/drawing/2014/main" id="{2A26491D-AEEC-100C-3F6E-EE0732599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50000"/>
          <a:stretch/>
        </p:blipFill>
        <p:spPr>
          <a:xfrm>
            <a:off x="3619500" y="2571750"/>
            <a:ext cx="5524500" cy="2571750"/>
          </a:xfrm>
          <a:prstGeom prst="rect">
            <a:avLst/>
          </a:prstGeom>
        </p:spPr>
      </p:pic>
      <p:pic>
        <p:nvPicPr>
          <p:cNvPr id="28" name="Desenho">
            <a:extLst>
              <a:ext uri="{FF2B5EF4-FFF2-40B4-BE49-F238E27FC236}">
                <a16:creationId xmlns:a16="http://schemas.microsoft.com/office/drawing/2014/main" id="{6D583963-8D2A-BA7D-275A-FAEEF41B1FA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1482" b="50000"/>
          <a:stretch/>
        </p:blipFill>
        <p:spPr>
          <a:xfrm>
            <a:off x="3619500" y="76200"/>
            <a:ext cx="55245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444DE2A-C470-14AC-6EB0-2533B3F58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46E0740-B5F2-C545-8042-A75D4790E9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7560950-8B23-09E6-240F-7CA9A8AADC71}"/>
              </a:ext>
            </a:extLst>
          </p:cNvPr>
          <p:cNvSpPr txBox="1"/>
          <p:nvPr/>
        </p:nvSpPr>
        <p:spPr>
          <a:xfrm>
            <a:off x="280098" y="3720703"/>
            <a:ext cx="2568204" cy="52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22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Pense Positivamente</a:t>
            </a:r>
          </a:p>
          <a:p>
            <a:pPr algn="l">
              <a:lnSpc>
                <a:spcPct val="60000"/>
              </a:lnSpc>
            </a:pPr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(palavras de ânimo)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707B8F9-F8F8-8303-4B1F-8E0396E79282}"/>
              </a:ext>
            </a:extLst>
          </p:cNvPr>
          <p:cNvSpPr txBox="1"/>
          <p:nvPr/>
        </p:nvSpPr>
        <p:spPr>
          <a:xfrm>
            <a:off x="251520" y="381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o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nervosismo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B695B8-6B0B-14EF-AE06-C441B193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3611" b="74815"/>
          <a:stretch/>
        </p:blipFill>
        <p:spPr>
          <a:xfrm>
            <a:off x="0" y="812800"/>
            <a:ext cx="2413000" cy="482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85A8C9-532D-0623-120E-B0183EF58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 r="22708" b="25555"/>
          <a:stretch/>
        </p:blipFill>
        <p:spPr>
          <a:xfrm>
            <a:off x="0" y="3333750"/>
            <a:ext cx="7067550" cy="495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B9F3CDA-104F-3ED8-EE58-423181D69D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39259" r="64167" b="46852"/>
          <a:stretch/>
        </p:blipFill>
        <p:spPr>
          <a:xfrm>
            <a:off x="952500" y="2019300"/>
            <a:ext cx="2324100" cy="7143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51F3C75-A137-CC59-C397-D0C41D297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7423"/>
          <a:stretch/>
        </p:blipFill>
        <p:spPr>
          <a:xfrm>
            <a:off x="3619500" y="381782"/>
            <a:ext cx="5524500" cy="47617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F35FE23-445A-458D-B677-AD232A837C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46204" r="73611" b="32035"/>
          <a:stretch/>
        </p:blipFill>
        <p:spPr>
          <a:xfrm>
            <a:off x="558350" y="2376486"/>
            <a:ext cx="1854650" cy="11192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47BBDFE-91D3-C133-6473-2718679EA2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23102" r="76018" b="53796"/>
          <a:stretch/>
        </p:blipFill>
        <p:spPr>
          <a:xfrm>
            <a:off x="469338" y="1188243"/>
            <a:ext cx="1723604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6BA7B51-5D3C-2522-F133-ADFDAB8F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0DC6572-0D55-C62D-7331-98596D4A2E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8DE259EA-24DB-667B-3749-31F44319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211DEEFC-85F0-2318-4532-CC74B969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5366D6-3B22-3361-13D0-DC03A9814062}"/>
              </a:ext>
            </a:extLst>
          </p:cNvPr>
          <p:cNvSpPr txBox="1"/>
          <p:nvPr/>
        </p:nvSpPr>
        <p:spPr>
          <a:xfrm>
            <a:off x="280098" y="3711178"/>
            <a:ext cx="2559162" cy="309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22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Respiração profunda</a:t>
            </a:r>
            <a:endParaRPr lang="pt-BR" sz="1800" b="0" spc="-8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F6C18B-9CE0-667A-66B7-DF1F877B8B68}"/>
              </a:ext>
            </a:extLst>
          </p:cNvPr>
          <p:cNvSpPr txBox="1"/>
          <p:nvPr/>
        </p:nvSpPr>
        <p:spPr>
          <a:xfrm>
            <a:off x="251520" y="381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o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nervosismo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F8B758E-F82E-52D0-97B4-B4CD583CC3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3611" b="74815"/>
          <a:stretch/>
        </p:blipFill>
        <p:spPr>
          <a:xfrm>
            <a:off x="0" y="812800"/>
            <a:ext cx="2413000" cy="482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AC4506-E186-A1FC-F400-129CC75448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 r="22708" b="25555"/>
          <a:stretch/>
        </p:blipFill>
        <p:spPr>
          <a:xfrm>
            <a:off x="0" y="3333750"/>
            <a:ext cx="7067550" cy="495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AF2DB0-D166-4158-C45F-35F734B773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7423"/>
          <a:stretch/>
        </p:blipFill>
        <p:spPr>
          <a:xfrm>
            <a:off x="3619500" y="381782"/>
            <a:ext cx="5524500" cy="47617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13FF247-5192-F1A2-B085-8001985AFF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23210" r="65694" b="32840"/>
          <a:stretch/>
        </p:blipFill>
        <p:spPr>
          <a:xfrm>
            <a:off x="482600" y="1193800"/>
            <a:ext cx="26543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97244285-0A71-BFFB-5FDE-2E8FF8B9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64821EF-9802-A29A-9D35-473623FE32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276F1FB4-CF28-1FA2-EB1D-F49B42B9CEED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9A53E563-4ECE-5124-165D-291C75CB85BA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2043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2F67695-B06A-74CB-C27F-018B846F2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6C3B45D-76E5-152B-D840-393D834415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409A66D8-FDD3-64E1-2BA4-4692D17C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0AAEDB24-135A-1BF7-66FF-B727674A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99814BE-45D7-929E-3D4B-2ED5FC2AD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40" y="192320"/>
            <a:ext cx="673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altLang="pt-BR" sz="2800" b="0" spc="-150" dirty="0" err="1">
                <a:solidFill>
                  <a:srgbClr val="AB2900"/>
                </a:solidFill>
                <a:latin typeface="Trebuchet MS" panose="020B0603020202020204" pitchFamily="34" charset="0"/>
              </a:rPr>
              <a:t>Apresentação:Informação</a:t>
            </a: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 Técnica</a:t>
            </a:r>
          </a:p>
        </p:txBody>
      </p:sp>
      <p:pic>
        <p:nvPicPr>
          <p:cNvPr id="6" name="Picture 10" descr="C:\Users\CASULO\Desktop\Master Mind\PNG\slide3_linha.png">
            <a:extLst>
              <a:ext uri="{FF2B5EF4-FFF2-40B4-BE49-F238E27FC236}">
                <a16:creationId xmlns:a16="http://schemas.microsoft.com/office/drawing/2014/main" id="{F0638F7A-6D9D-79C9-4682-E2FC3943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292691" y="929315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torio" descr="C:\Users\CASULO\Desktop\Master Mind\PNG\Slide33\auditorio.png">
            <a:extLst>
              <a:ext uri="{FF2B5EF4-FFF2-40B4-BE49-F238E27FC236}">
                <a16:creationId xmlns:a16="http://schemas.microsoft.com/office/drawing/2014/main" id="{53A9A058-7A54-072F-2646-BA19CD27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1" t="37405" r="20085" b="41602"/>
          <a:stretch/>
        </p:blipFill>
        <p:spPr bwMode="auto">
          <a:xfrm>
            <a:off x="1698205" y="3510136"/>
            <a:ext cx="1728192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ivel1" descr="C:\Users\CASULO\Desktop\Master Mind\PNG\Slide33\nivel1.png">
            <a:extLst>
              <a:ext uri="{FF2B5EF4-FFF2-40B4-BE49-F238E27FC236}">
                <a16:creationId xmlns:a16="http://schemas.microsoft.com/office/drawing/2014/main" id="{82DAB4E0-64DA-000F-D681-8560E5FAF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29007" r="64170" b="44402"/>
          <a:stretch/>
        </p:blipFill>
        <p:spPr bwMode="auto">
          <a:xfrm>
            <a:off x="1769913" y="1465323"/>
            <a:ext cx="2225702" cy="12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ivel1-2" descr="C:\Users\CASULO\Desktop\Master Mind\PNG\Slide33\nivel2.png">
            <a:extLst>
              <a:ext uri="{FF2B5EF4-FFF2-40B4-BE49-F238E27FC236}">
                <a16:creationId xmlns:a16="http://schemas.microsoft.com/office/drawing/2014/main" id="{83CE559E-699B-82FB-D64A-06F4BD255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37651" r="67716" b="29631"/>
          <a:stretch/>
        </p:blipFill>
        <p:spPr bwMode="auto">
          <a:xfrm rot="18900000">
            <a:off x="2111724" y="1887700"/>
            <a:ext cx="1530397" cy="15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ivel2" descr="C:\Users\CASULO\Desktop\Master Mind\PNG\Slide33\nivel1.png">
            <a:extLst>
              <a:ext uri="{FF2B5EF4-FFF2-40B4-BE49-F238E27FC236}">
                <a16:creationId xmlns:a16="http://schemas.microsoft.com/office/drawing/2014/main" id="{69EB09E2-0C2E-F6A2-72CF-8A42DB7CB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29007" r="64170" b="44402"/>
          <a:stretch/>
        </p:blipFill>
        <p:spPr bwMode="auto">
          <a:xfrm>
            <a:off x="4970583" y="1465323"/>
            <a:ext cx="2225702" cy="12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nivel2-1" descr="C:\Users\CASULO\Desktop\Master Mind\PNG\Slide33\nivel2.png">
            <a:extLst>
              <a:ext uri="{FF2B5EF4-FFF2-40B4-BE49-F238E27FC236}">
                <a16:creationId xmlns:a16="http://schemas.microsoft.com/office/drawing/2014/main" id="{D1EECE1F-319D-B4DB-0902-E0FB367A2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37651" r="67716" b="29631"/>
          <a:stretch/>
        </p:blipFill>
        <p:spPr bwMode="auto">
          <a:xfrm rot="18900000">
            <a:off x="5359749" y="1887700"/>
            <a:ext cx="1530397" cy="15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D725A28D-9C13-F35E-A5D2-C18343E6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324" y="1119014"/>
            <a:ext cx="199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Linguagem</a:t>
            </a:r>
            <a:endParaRPr kumimoji="0" lang="pt-BR" altLang="pt-BR" sz="2400" b="0" u="sng" dirty="0">
              <a:solidFill>
                <a:srgbClr val="AB2900"/>
              </a:solidFill>
              <a:latin typeface="Trebuchet MS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023DD357-72C7-9C2B-C13F-CC86A38B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739" y="1119014"/>
            <a:ext cx="199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Tema</a:t>
            </a:r>
            <a:endParaRPr kumimoji="0" lang="pt-BR" altLang="pt-BR" sz="2400" b="0" u="sng" dirty="0">
              <a:solidFill>
                <a:srgbClr val="AB2900"/>
              </a:solidFill>
              <a:latin typeface="Trebuchet MS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D0DDFB3-0229-9F32-AB6F-8A6D737C6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326" y="3485170"/>
            <a:ext cx="199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Seu auditório</a:t>
            </a:r>
            <a:endParaRPr kumimoji="0" lang="pt-BR" altLang="pt-BR" sz="2400" b="0" u="sng" dirty="0">
              <a:solidFill>
                <a:srgbClr val="AB2900"/>
              </a:solidFill>
              <a:latin typeface="Trebuchet MS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DAE5BF6A-0481-2BB1-44A7-7C57736F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905" y="2602084"/>
            <a:ext cx="1017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Técnica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35B0F51-A48E-A93E-F898-E5D61CF8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546" y="2602084"/>
            <a:ext cx="1017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Simples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C0EDABB-ADFA-4E14-D456-C8CABD87B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103" y="2602084"/>
            <a:ext cx="1278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Complexo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B71D627D-2020-5114-7EDA-28AD8E38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485" y="2602084"/>
            <a:ext cx="1753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Fácil Compreensão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E6DDCC85-F63A-A53A-87F1-38DDE0ACA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47" y="3889532"/>
            <a:ext cx="39666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pt-BR" altLang="pt-BR" sz="2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Deve ao final da apresentação entender o processo claramente.</a:t>
            </a:r>
            <a:endParaRPr kumimoji="0" lang="pt-BR" altLang="pt-BR" sz="20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2049D79-C74B-E14E-DE3B-6515FB85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91A4EB92-A717-F98F-934C-1917114B13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EDDE791D-A02E-5B6F-613E-C68F6CEF6910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2F68A3FB-4914-4A48-F070-2680E4BE91F0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7955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7640585-1BA3-4FBC-FB48-63E5EF5F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2AD2B37-E3F3-D2F0-2C3D-73FACF9BEA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Homem de terno azul&#10;&#10;O conteúdo gerado por IA pode estar incorreto.">
            <a:extLst>
              <a:ext uri="{FF2B5EF4-FFF2-40B4-BE49-F238E27FC236}">
                <a16:creationId xmlns:a16="http://schemas.microsoft.com/office/drawing/2014/main" id="{3B206FC8-ACE1-A19A-5922-B87061E6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93143641-3F32-B31C-1863-8D51A801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4598A20-8C88-890A-AFC0-ACA34F2375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4B6817ED-2E46-A403-E4DC-345A09DF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3088" y="-11432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806BD9BA-5F36-2CA9-9847-22CB67A4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3826" y="217326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Foto">
            <a:extLst>
              <a:ext uri="{FF2B5EF4-FFF2-40B4-BE49-F238E27FC236}">
                <a16:creationId xmlns:a16="http://schemas.microsoft.com/office/drawing/2014/main" id="{05843E5F-518E-6E70-542B-618E076FB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8"/>
          <a:stretch/>
        </p:blipFill>
        <p:spPr>
          <a:xfrm>
            <a:off x="9142040" y="0"/>
            <a:ext cx="2070340" cy="5143500"/>
          </a:xfrm>
          <a:prstGeom prst="rect">
            <a:avLst/>
          </a:prstGeom>
        </p:spPr>
      </p:pic>
      <p:pic>
        <p:nvPicPr>
          <p:cNvPr id="16" name="Desenho">
            <a:extLst>
              <a:ext uri="{FF2B5EF4-FFF2-40B4-BE49-F238E27FC236}">
                <a16:creationId xmlns:a16="http://schemas.microsoft.com/office/drawing/2014/main" id="{5837ED4E-0478-2D05-7CD6-F4DE83BE21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9"/>
          <a:stretch/>
        </p:blipFill>
        <p:spPr>
          <a:xfrm>
            <a:off x="9202424" y="0"/>
            <a:ext cx="2009955" cy="51435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BF9A666-3632-2B87-7741-35C871E6D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67802"/>
            <a:ext cx="2635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Fundamentos </a:t>
            </a:r>
            <a:b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</a:b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da Apresentação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266286-E29A-B9BC-E4F7-5F3A934B8F15}"/>
              </a:ext>
            </a:extLst>
          </p:cNvPr>
          <p:cNvSpPr txBox="1">
            <a:spLocks noChangeArrowheads="1"/>
          </p:cNvSpPr>
          <p:nvPr/>
        </p:nvSpPr>
        <p:spPr>
          <a:xfrm>
            <a:off x="539153" y="1548190"/>
            <a:ext cx="7345969" cy="312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altLang="pt-BR">
                <a:solidFill>
                  <a:srgbClr val="AB2900"/>
                </a:solidFill>
                <a:latin typeface="Trebuchet MS" panose="020B0603020202020204" pitchFamily="34" charset="0"/>
              </a:rPr>
              <a:t>DO</a:t>
            </a:r>
            <a:r>
              <a:rPr lang="pt-BR" altLang="pt-BR" sz="2400">
                <a:solidFill>
                  <a:srgbClr val="AB2900"/>
                </a:solidFill>
                <a:latin typeface="Trebuchet MS" panose="020B0603020202020204" pitchFamily="34" charset="0"/>
              </a:rPr>
              <a:t>mine</a:t>
            </a:r>
            <a:br>
              <a:rPr lang="pt-BR" altLang="pt-BR" sz="2400">
                <a:solidFill>
                  <a:srgbClr val="AB2900"/>
                </a:solidFill>
                <a:latin typeface="Trebuchet MS" panose="020B0603020202020204" pitchFamily="34" charset="0"/>
              </a:rPr>
            </a:br>
            <a:r>
              <a:rPr lang="pt-BR" altLang="pt-BR" sz="200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profundamente seu tema até que sinta que ele lhe pertence.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altLang="pt-BR">
                <a:solidFill>
                  <a:srgbClr val="AB2900"/>
                </a:solidFill>
                <a:latin typeface="Trebuchet MS" panose="020B0603020202020204" pitchFamily="34" charset="0"/>
              </a:rPr>
              <a:t>MA</a:t>
            </a:r>
            <a:r>
              <a:rPr lang="pt-BR" altLang="pt-BR" sz="2400">
                <a:solidFill>
                  <a:srgbClr val="AB2900"/>
                </a:solidFill>
                <a:latin typeface="Trebuchet MS" panose="020B0603020202020204" pitchFamily="34" charset="0"/>
              </a:rPr>
              <a:t>ntenha</a:t>
            </a:r>
            <a:br>
              <a:rPr lang="pt-BR" altLang="pt-BR" sz="2400">
                <a:solidFill>
                  <a:srgbClr val="AB2900"/>
                </a:solidFill>
                <a:latin typeface="Trebuchet MS" panose="020B0603020202020204" pitchFamily="34" charset="0"/>
              </a:rPr>
            </a:br>
            <a:r>
              <a:rPr lang="pt-BR" altLang="pt-BR" sz="200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um sentimento positivo sobre o tema que irá apresentar.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pt-BR" altLang="pt-BR">
                <a:solidFill>
                  <a:srgbClr val="AB2900"/>
                </a:solidFill>
                <a:latin typeface="Trebuchet MS" panose="020B0603020202020204" pitchFamily="34" charset="0"/>
              </a:rPr>
              <a:t>TRA</a:t>
            </a:r>
            <a:r>
              <a:rPr lang="pt-BR" altLang="pt-BR" sz="2400">
                <a:solidFill>
                  <a:srgbClr val="AB2900"/>
                </a:solidFill>
                <a:latin typeface="Trebuchet MS" panose="020B0603020202020204" pitchFamily="34" charset="0"/>
              </a:rPr>
              <a:t>nsfira</a:t>
            </a:r>
            <a:br>
              <a:rPr lang="pt-BR" altLang="pt-BR" sz="2400">
                <a:solidFill>
                  <a:srgbClr val="AB2900"/>
                </a:solidFill>
                <a:latin typeface="Trebuchet MS" panose="020B0603020202020204" pitchFamily="34" charset="0"/>
              </a:rPr>
            </a:br>
            <a:r>
              <a:rPr lang="pt-BR" altLang="pt-BR" sz="200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ao público o valor de sua mensagem.</a:t>
            </a:r>
            <a:endParaRPr lang="pt-BR" altLang="pt-BR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bullet" descr="C:\Users\CASULO\Desktop\Master Mind\PNG\slide3_bullets.png">
            <a:extLst>
              <a:ext uri="{FF2B5EF4-FFF2-40B4-BE49-F238E27FC236}">
                <a16:creationId xmlns:a16="http://schemas.microsoft.com/office/drawing/2014/main" id="{D66AD8EB-8D6E-6FC9-A2C1-793CB5C0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94002" y="1647631"/>
            <a:ext cx="436039" cy="37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ullet" descr="C:\Users\CASULO\Desktop\Master Mind\PNG\slide3_bullets.png">
            <a:extLst>
              <a:ext uri="{FF2B5EF4-FFF2-40B4-BE49-F238E27FC236}">
                <a16:creationId xmlns:a16="http://schemas.microsoft.com/office/drawing/2014/main" id="{5AF73DA5-46DE-F39C-2142-098DE7CB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94002" y="2600949"/>
            <a:ext cx="436039" cy="37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ullet" descr="C:\Users\CASULO\Desktop\Master Mind\PNG\slide3_bullets.png">
            <a:extLst>
              <a:ext uri="{FF2B5EF4-FFF2-40B4-BE49-F238E27FC236}">
                <a16:creationId xmlns:a16="http://schemas.microsoft.com/office/drawing/2014/main" id="{D0319B51-88EB-480A-BD53-EE51CADE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94002" y="3579862"/>
            <a:ext cx="436039" cy="37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0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4.36863E-6 L -0.22222 -4.3686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4.36863E-6 L -0.22222 -4.3686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5" y="0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Text Box 3"/>
          <p:cNvSpPr txBox="1">
            <a:spLocks noChangeArrowheads="1"/>
          </p:cNvSpPr>
          <p:nvPr/>
        </p:nvSpPr>
        <p:spPr bwMode="auto">
          <a:xfrm>
            <a:off x="2973537" y="1301976"/>
            <a:ext cx="14224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pt-BR" altLang="pt-BR" sz="1800" b="0" dirty="0">
                <a:solidFill>
                  <a:srgbClr val="8A2404"/>
                </a:solidFill>
                <a:latin typeface="Trebuchet MS" pitchFamily="34" charset="0"/>
              </a:rPr>
              <a:t>Maior Autoridade</a:t>
            </a:r>
            <a:endParaRPr kumimoji="0" lang="pt-BR" altLang="pt-BR" sz="1800" b="0" u="sng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70356" y="3023280"/>
            <a:ext cx="14986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pt-BR" altLang="pt-BR" sz="1800" b="0" dirty="0">
                <a:solidFill>
                  <a:srgbClr val="8A2404"/>
                </a:solidFill>
                <a:latin typeface="Trebuchet MS" pitchFamily="34" charset="0"/>
              </a:rPr>
              <a:t>Autoridades Presentes</a:t>
            </a:r>
            <a:endParaRPr kumimoji="0" lang="pt-BR" altLang="pt-BR" sz="1800" b="0" u="sng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721928" name="Text Box 8"/>
          <p:cNvSpPr txBox="1">
            <a:spLocks noChangeArrowheads="1"/>
          </p:cNvSpPr>
          <p:nvPr/>
        </p:nvSpPr>
        <p:spPr bwMode="auto">
          <a:xfrm>
            <a:off x="4702606" y="3153799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800" b="0">
                <a:solidFill>
                  <a:srgbClr val="8A2404"/>
                </a:solidFill>
                <a:latin typeface="Trebuchet MS" pitchFamily="34" charset="0"/>
              </a:rPr>
              <a:t>Platéia</a:t>
            </a:r>
            <a:endParaRPr kumimoji="0" lang="pt-BR" altLang="pt-BR" sz="1800" b="0" u="sng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79900" y="900108"/>
            <a:ext cx="6381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</p:txBody>
      </p:sp>
      <p:pic>
        <p:nvPicPr>
          <p:cNvPr id="15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6710363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859812" y="791599"/>
            <a:ext cx="25173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titude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parência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ção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834119" y="2555312"/>
            <a:ext cx="1374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pt-BR" altLang="pt-BR" sz="2800" b="0">
                <a:solidFill>
                  <a:srgbClr val="8A2404"/>
                </a:solidFill>
                <a:latin typeface="Trebuchet MS" pitchFamily="34" charset="0"/>
              </a:rPr>
              <a:t>Atitude</a:t>
            </a:r>
            <a:endParaRPr lang="pt-BR" altLang="pt-BR" sz="2800" b="0">
              <a:solidFill>
                <a:srgbClr val="8A2404"/>
              </a:solidFill>
              <a:latin typeface="Trebuchet MS" pitchFamily="34" charset="0"/>
            </a:endParaRPr>
          </a:p>
        </p:txBody>
      </p:sp>
      <p:pic>
        <p:nvPicPr>
          <p:cNvPr id="17" name="icon3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74220" r="58421" b="14413"/>
          <a:stretch>
            <a:fillRect/>
          </a:stretch>
        </p:blipFill>
        <p:spPr bwMode="auto">
          <a:xfrm>
            <a:off x="3892981" y="3034737"/>
            <a:ext cx="92551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con2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74722" r="74446" b="14145"/>
          <a:stretch>
            <a:fillRect/>
          </a:stretch>
        </p:blipFill>
        <p:spPr bwMode="auto">
          <a:xfrm>
            <a:off x="2094344" y="3072837"/>
            <a:ext cx="12239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con1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0551" r="68275" b="75533"/>
          <a:stretch>
            <a:fillRect/>
          </a:stretch>
        </p:blipFill>
        <p:spPr bwMode="auto">
          <a:xfrm>
            <a:off x="2502416" y="1157748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linha1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2597581" y="1780085"/>
            <a:ext cx="1882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nha2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614794" y="3458599"/>
            <a:ext cx="262096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linha3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4099356" y="3455424"/>
            <a:ext cx="1882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/>
      <p:bldP spid="721927" grpId="0"/>
      <p:bldP spid="721928" grpId="0"/>
      <p:bldP spid="14" grpId="0" build="p" autoUpdateAnimBg="0"/>
      <p:bldP spid="16" grpId="0" build="p" autoUpdateAnimBg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58F4F3A-8430-A298-9341-593A24E83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77A6B4F-F11D-5A77-4D2F-4663B49797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0897869B-9373-0A40-E141-B1E59E35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868B6F80-8EBB-4D9A-4879-C8DC0954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quare" descr="C:\Users\CASULO\Desktop\Master Mind\PNG\slide3_squares.png">
            <a:extLst>
              <a:ext uri="{FF2B5EF4-FFF2-40B4-BE49-F238E27FC236}">
                <a16:creationId xmlns:a16="http://schemas.microsoft.com/office/drawing/2014/main" id="{28D75A1A-C1D9-EA52-FF29-8A419DCC8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CASULO\Desktop\Master Mind\PNG\slide3_linha.png">
            <a:extLst>
              <a:ext uri="{FF2B5EF4-FFF2-40B4-BE49-F238E27FC236}">
                <a16:creationId xmlns:a16="http://schemas.microsoft.com/office/drawing/2014/main" id="{46590D94-2DCF-CAFB-5A02-B4C5D8507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29B44C1D-D783-0D07-601A-1F26652D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AC2AD053-AE80-F9BA-4116-690343F01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B8C0FF3D-400F-1615-76F6-3A054CD0B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2F1231A-CFBB-8D87-9756-526E21969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D00E3D88-763E-C81D-8AEC-1A06EEB7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CA7AFD77-34AA-8B6F-7302-8CBD51A91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91023896-BF3C-ED33-A64A-C71D1637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3" name="homem">
            <a:extLst>
              <a:ext uri="{FF2B5EF4-FFF2-40B4-BE49-F238E27FC236}">
                <a16:creationId xmlns:a16="http://schemas.microsoft.com/office/drawing/2014/main" id="{DA1D954D-75F1-E9B0-59B9-1DEDC9A745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2 -3.39203E-6 L -1.38889E-6 -3.39203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64DB80A-8E11-7DB3-8896-BAC6CE0A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CD0C2D0-747E-CA35-8660-385E43C8A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10D6973A-0D34-2B5E-5A7B-40DFFA46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2C6B5290-A4CC-B2DE-8039-C0CFD424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90B936A1-133C-CD0B-4FAB-4A6FD46A3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15716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Aberturas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554031D-C05A-D264-9187-FB887E751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698972"/>
            <a:ext cx="6381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P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M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C3550655-13C5-7BCA-102A-D5D28F774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606550" y="1079500"/>
            <a:ext cx="3619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g-meio" descr="C:\Users\CASULO\Desktop\Master Mind\PNG\slide4_bg1.png">
            <a:extLst>
              <a:ext uri="{FF2B5EF4-FFF2-40B4-BE49-F238E27FC236}">
                <a16:creationId xmlns:a16="http://schemas.microsoft.com/office/drawing/2014/main" id="{E05A5630-A638-3E7D-B9EF-DA350739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4427538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C271EE3A-2237-F4AA-6070-00390D719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1632453"/>
            <a:ext cx="25209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ergunta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>
                <a:solidFill>
                  <a:srgbClr val="8A2404"/>
                </a:solidFill>
                <a:latin typeface="Trebuchet MS" pitchFamily="34" charset="0"/>
              </a:rPr>
              <a:t>firmação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istério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logio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A4E98F5-D7CF-7BE8-4B6B-F0D1DE039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26E6F8B-9AFF-E7DB-CA01-4EE8F2AAA8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8C70FD3F-7009-BCFD-AD85-99F09493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6FE48FA9-550C-96D0-6846-071922D7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>
            <a:extLst>
              <a:ext uri="{FF2B5EF4-FFF2-40B4-BE49-F238E27FC236}">
                <a16:creationId xmlns:a16="http://schemas.microsoft.com/office/drawing/2014/main" id="{DCD5CFA5-C3ED-AEDC-2C6C-FAC2C477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quare" descr="C:\Users\CASULO\Desktop\Master Mind\PNG\slide3_squares.png">
            <a:extLst>
              <a:ext uri="{FF2B5EF4-FFF2-40B4-BE49-F238E27FC236}">
                <a16:creationId xmlns:a16="http://schemas.microsoft.com/office/drawing/2014/main" id="{B29E6F03-F0A1-FC07-26BB-977DFDD2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DEF10D97-90F5-5FAC-8B76-752E5BCA0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5CBD63C2-2621-4C90-53C7-F3DBB849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AAC2D4C3-3835-FD83-2749-99F88AF63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2EE812EE-21B2-365B-814E-2A803C28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8E15497E-06E4-A648-2448-F261DEB0C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877142D1-329A-F485-1E14-C35C903BD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3" name="Picture 10" descr="C:\Users\CASULO\Desktop\Master Mind\PNG\slide3_linha.png">
            <a:extLst>
              <a:ext uri="{FF2B5EF4-FFF2-40B4-BE49-F238E27FC236}">
                <a16:creationId xmlns:a16="http://schemas.microsoft.com/office/drawing/2014/main" id="{D299C7EC-8313-39E1-F618-241F7D230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1816DD8D-921A-E257-2DAA-5885493A5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5" name="homem">
            <a:extLst>
              <a:ext uri="{FF2B5EF4-FFF2-40B4-BE49-F238E27FC236}">
                <a16:creationId xmlns:a16="http://schemas.microsoft.com/office/drawing/2014/main" id="{EE2ACEE2-9816-2246-5DE8-B13126CE4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12E568A-09BE-1D31-0C4D-1E1F9F2429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6" r="40236"/>
          <a:stretch/>
        </p:blipFill>
        <p:spPr>
          <a:xfrm>
            <a:off x="3709358" y="0"/>
            <a:ext cx="1755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60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72F27834-0263-9B93-F2FC-208E81FA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BD9EBC0-9EAE-FF80-2399-BE33CD3E42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FB6FDACD-20AA-2E78-3FF7-D33AADED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AED05405-CE8D-402A-41BF-CE7C23D8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>
            <a:extLst>
              <a:ext uri="{FF2B5EF4-FFF2-40B4-BE49-F238E27FC236}">
                <a16:creationId xmlns:a16="http://schemas.microsoft.com/office/drawing/2014/main" id="{F5B5E3B5-9C9E-9724-9825-EDAC6236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quare" descr="C:\Users\CASULO\Desktop\Master Mind\PNG\slide3_squares.png">
            <a:extLst>
              <a:ext uri="{FF2B5EF4-FFF2-40B4-BE49-F238E27FC236}">
                <a16:creationId xmlns:a16="http://schemas.microsoft.com/office/drawing/2014/main" id="{0B8B9FBF-D800-B615-9CFC-0498DA2D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E245694-DFD5-F177-CD7A-EFBF2E351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73D2322-EC16-2C80-D376-EECEDD91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BA863BA-B3CA-9DAA-B09C-38578BA5F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7EFCF14-77DF-49CA-0B9F-25783DC7E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9B12870-C478-ACCA-AACA-8308CEF46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13A8FE13-7326-3053-EB33-D44BF468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3" name="Picture 10" descr="C:\Users\CASULO\Desktop\Master Mind\PNG\slide3_linha.png">
            <a:extLst>
              <a:ext uri="{FF2B5EF4-FFF2-40B4-BE49-F238E27FC236}">
                <a16:creationId xmlns:a16="http://schemas.microsoft.com/office/drawing/2014/main" id="{C9620B81-9DAF-2B41-0381-4D6AF2634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DC52E190-2205-1B6E-792A-7D08BE3C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5" name="homem">
            <a:extLst>
              <a:ext uri="{FF2B5EF4-FFF2-40B4-BE49-F238E27FC236}">
                <a16:creationId xmlns:a16="http://schemas.microsoft.com/office/drawing/2014/main" id="{627C5F92-7646-6721-413C-4E237D1FE7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4E55F4F-8A64-C0F4-8824-AF5D94EFED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r="40236"/>
          <a:stretch/>
        </p:blipFill>
        <p:spPr>
          <a:xfrm>
            <a:off x="3590524" y="0"/>
            <a:ext cx="1874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6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A464BA9-C409-7660-1604-E13E117FC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2866E84B-F118-5179-36CD-5A07847086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4F0844E-FC72-B2A8-EB5A-65D0A0AE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F8EFECAF-B028-AEFF-D17F-BBD98AA3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>
            <a:extLst>
              <a:ext uri="{FF2B5EF4-FFF2-40B4-BE49-F238E27FC236}">
                <a16:creationId xmlns:a16="http://schemas.microsoft.com/office/drawing/2014/main" id="{029BBBF1-E81E-5E0E-B0E8-C5927210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quare" descr="C:\Users\CASULO\Desktop\Master Mind\PNG\slide3_squares.png">
            <a:extLst>
              <a:ext uri="{FF2B5EF4-FFF2-40B4-BE49-F238E27FC236}">
                <a16:creationId xmlns:a16="http://schemas.microsoft.com/office/drawing/2014/main" id="{F79FC7D0-1E68-B8B0-3D72-E472AB83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F414C5DF-1E5E-CE3D-686C-0579A6523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63BAF8B6-DA26-945F-128A-C4B1EB0D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ED7DEDC-BC47-BEA8-4124-3374304B7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8C8A656B-A1E6-5C71-5E62-5F69DDE55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E84F7E7-5E2F-512D-A8AC-A4166272C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35C5430B-DAB6-6E1A-BDFA-BFA3C778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3" name="Picture 10" descr="C:\Users\CASULO\Desktop\Master Mind\PNG\slide3_linha.png">
            <a:extLst>
              <a:ext uri="{FF2B5EF4-FFF2-40B4-BE49-F238E27FC236}">
                <a16:creationId xmlns:a16="http://schemas.microsoft.com/office/drawing/2014/main" id="{713D64DD-E1EA-D893-2697-DA2574BA9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1C6D5DD1-BB2F-C8B5-065A-2B1287770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5" name="homem">
            <a:extLst>
              <a:ext uri="{FF2B5EF4-FFF2-40B4-BE49-F238E27FC236}">
                <a16:creationId xmlns:a16="http://schemas.microsoft.com/office/drawing/2014/main" id="{ABA0F891-C05A-369A-ADCF-53BDAE242A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A68B7C1-342B-FDC5-DF9C-4CA375CE4E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0" r="40236"/>
          <a:stretch/>
        </p:blipFill>
        <p:spPr>
          <a:xfrm>
            <a:off x="3717984" y="0"/>
            <a:ext cx="1746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0AE3D98-F1A6-B1E1-B6F8-DC0FE87B1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E6EF7F0-D7F5-579C-8DD8-AE9BE297CF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3A6BD801-51A7-6182-DB0D-9CF1DE34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2A038B89-C967-51CC-F7A2-6D5C7133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">
            <a:extLst>
              <a:ext uri="{FF2B5EF4-FFF2-40B4-BE49-F238E27FC236}">
                <a16:creationId xmlns:a16="http://schemas.microsoft.com/office/drawing/2014/main" id="{50189BDF-BB01-6635-38A2-63996FD1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6EA02705-710D-3C07-2DCB-B75165D2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9C7E92F8-70FB-28F7-ACD7-EA751576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" descr="C:\Users\CASULO\Desktop\Master Mind\PNG\Slide29\foto.png">
            <a:extLst>
              <a:ext uri="{FF2B5EF4-FFF2-40B4-BE49-F238E27FC236}">
                <a16:creationId xmlns:a16="http://schemas.microsoft.com/office/drawing/2014/main" id="{92E99B6D-2976-81DC-ADD4-3A1D420E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8137CBE-3F6E-DCA1-CB48-BA4A5D48C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20907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Fechamentos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7EC668C-159E-019E-8227-55C71A142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404938" y="1079500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3">
            <a:extLst>
              <a:ext uri="{FF2B5EF4-FFF2-40B4-BE49-F238E27FC236}">
                <a16:creationId xmlns:a16="http://schemas.microsoft.com/office/drawing/2014/main" id="{EB68B050-0A80-4592-1B31-CE1C401FE08A}"/>
              </a:ext>
            </a:extLst>
          </p:cNvPr>
          <p:cNvSpPr txBox="1">
            <a:spLocks noChangeArrowheads="1"/>
          </p:cNvSpPr>
          <p:nvPr/>
        </p:nvSpPr>
        <p:spPr>
          <a:xfrm>
            <a:off x="474663" y="1587500"/>
            <a:ext cx="3160712" cy="19208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Pessoa a pessoa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Fechamento Motivador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Desafio Amável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Reafirme o principal benefício</a:t>
            </a:r>
          </a:p>
        </p:txBody>
      </p:sp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262BAB4E-1EA1-DE44-EAF1-D638756F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1689100"/>
            <a:ext cx="360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8CFF8140-77EA-3BC3-96AF-9AF2F758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217011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9AEBE9B6-A813-EE58-8B06-75145C8C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263366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3AB2CA9F-0B2A-3378-BFB1-4D64CD20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310673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ullet" descr="C:\Users\CASULO\Desktop\Master Mind\PNG\slide3_bullets.png">
            <a:extLst>
              <a:ext uri="{FF2B5EF4-FFF2-40B4-BE49-F238E27FC236}">
                <a16:creationId xmlns:a16="http://schemas.microsoft.com/office/drawing/2014/main" id="{6BEFB4FF-20EF-4478-B85F-27760DB2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6038" y="1689100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ullet" descr="C:\Users\CASULO\Desktop\Master Mind\PNG\slide3_bullets.png">
            <a:extLst>
              <a:ext uri="{FF2B5EF4-FFF2-40B4-BE49-F238E27FC236}">
                <a16:creationId xmlns:a16="http://schemas.microsoft.com/office/drawing/2014/main" id="{6EC08EB1-ABB6-6212-1DB0-84E7D069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6038" y="21701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ullet" descr="C:\Users\CASULO\Desktop\Master Mind\PNG\slide3_bullets.png">
            <a:extLst>
              <a:ext uri="{FF2B5EF4-FFF2-40B4-BE49-F238E27FC236}">
                <a16:creationId xmlns:a16="http://schemas.microsoft.com/office/drawing/2014/main" id="{3360C18E-423F-D795-019F-55656FF7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1275" y="263366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ullet" descr="C:\Users\CASULO\Desktop\Master Mind\PNG\slide3_bullets.png">
            <a:extLst>
              <a:ext uri="{FF2B5EF4-FFF2-40B4-BE49-F238E27FC236}">
                <a16:creationId xmlns:a16="http://schemas.microsoft.com/office/drawing/2014/main" id="{FD96056A-2FBA-A353-09B6-74A7404F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1275" y="3100388"/>
            <a:ext cx="360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3">
            <a:extLst>
              <a:ext uri="{FF2B5EF4-FFF2-40B4-BE49-F238E27FC236}">
                <a16:creationId xmlns:a16="http://schemas.microsoft.com/office/drawing/2014/main" id="{427C1E72-7EBB-3F2E-0959-7E9F0EFEECF6}"/>
              </a:ext>
            </a:extLst>
          </p:cNvPr>
          <p:cNvSpPr txBox="1">
            <a:spLocks noChangeArrowheads="1"/>
          </p:cNvSpPr>
          <p:nvPr/>
        </p:nvSpPr>
        <p:spPr>
          <a:xfrm>
            <a:off x="4113213" y="1587500"/>
            <a:ext cx="3168650" cy="19208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Analogia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Apele aos mais nobres motivos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Frase que resgate a ideia principal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Assumindo novas metas</a:t>
            </a:r>
          </a:p>
        </p:txBody>
      </p:sp>
      <p:pic>
        <p:nvPicPr>
          <p:cNvPr id="20" name="bg-meio" descr="C:\Users\CASULO\Desktop\Master Mind\PNG\slide4_bg1.png">
            <a:extLst>
              <a:ext uri="{FF2B5EF4-FFF2-40B4-BE49-F238E27FC236}">
                <a16:creationId xmlns:a16="http://schemas.microsoft.com/office/drawing/2014/main" id="{E201A1BC-7508-C34B-FB20-C6E82A7D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2" r="73347" b="23749"/>
          <a:stretch>
            <a:fillRect/>
          </a:stretch>
        </p:blipFill>
        <p:spPr bwMode="auto">
          <a:xfrm>
            <a:off x="3348038" y="193675"/>
            <a:ext cx="28733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quare" descr="C:\Users\CASULO\Desktop\Master Mind\PNG\slide3_squares.png">
            <a:extLst>
              <a:ext uri="{FF2B5EF4-FFF2-40B4-BE49-F238E27FC236}">
                <a16:creationId xmlns:a16="http://schemas.microsoft.com/office/drawing/2014/main" id="{71D3C061-BAFD-86AB-5E95-B63C883B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730875" y="-32067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5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7F30372-B597-08A9-0A34-5AA0625F5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CCA65E3-91C5-796D-0BEB-9EE3AA9740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E8B968FF-0DBD-FE95-EB4D-0FFECDAF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8B7DB4AA-04A2-E6D2-C51E-0FF2C58E8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583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0C217C7-1120-AF41-73F2-F16A20D7B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D20079AE-03DD-6EC2-F445-93581D5592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10183493-4D9D-9AC8-5636-C6668C250AD9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BC4AB366-4CC7-7301-DA33-F83AEC4D9020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1950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5FD8DD33-856C-82CF-2DA5-E5E7F44AA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8A514279-E565-4A49-947B-F42223A0F9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E8DB1369-D199-C618-1368-5A8497912C94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5878806A-F0FC-15DE-78F8-6FF45ECDB572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2012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028421C-73F4-0D7C-268F-DCF76E56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857ECAB4-170F-BAC6-2F0C-B3D0883D77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7DF36E63-F2C6-17AF-D7C8-3B232325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3937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7916A43C-6BA1-E44B-426C-27BD5103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8578" y="1947796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5CBCA1B-CCC0-0A09-F9F6-C6A43F70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43" y="882272"/>
            <a:ext cx="5993359" cy="333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2300" b="0" dirty="0">
                <a:solidFill>
                  <a:srgbClr val="990000"/>
                </a:solidFill>
                <a:latin typeface="Trebuchet MS" panose="020B0603020202020204" pitchFamily="34" charset="0"/>
              </a:rPr>
              <a:t>Multimídia (uma imagem, mil palavras)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A mensagem deve ser compreendida em 10’’.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Alternar letras entre maiúsculas e minúsculas.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Usar cores fortes em fundo claro.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Usar cores claras em fundo escuro.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Colocar cortina entre os slides.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Slides com animação (cuidado com os sons).</a:t>
            </a:r>
            <a:endParaRPr kumimoji="0" lang="pt-BR" altLang="pt-BR" sz="2000" b="0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B16D5C-F8EF-0E09-EDF5-ACB53E9DA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40" y="274571"/>
            <a:ext cx="2183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Uso de Visuais</a:t>
            </a: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03FFEA73-5F4E-27C3-4E44-4CC687A8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207741" y="941713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2E8E6A6-98EF-C8FD-6F76-A53E69FA9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8721" b="4963"/>
          <a:stretch/>
        </p:blipFill>
        <p:spPr bwMode="auto">
          <a:xfrm>
            <a:off x="5569894" y="941713"/>
            <a:ext cx="3642637" cy="37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ullet" descr="C:\Users\CASULO\Desktop\Master Mind\PNG\slide3_bullets.png">
            <a:extLst>
              <a:ext uri="{FF2B5EF4-FFF2-40B4-BE49-F238E27FC236}">
                <a16:creationId xmlns:a16="http://schemas.microsoft.com/office/drawing/2014/main" id="{5A87D5A5-B0FA-E324-C8DD-3183CB78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0916" y="1559652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ullet" descr="C:\Users\CASULO\Desktop\Master Mind\PNG\slide3_bullets.png">
            <a:extLst>
              <a:ext uri="{FF2B5EF4-FFF2-40B4-BE49-F238E27FC236}">
                <a16:creationId xmlns:a16="http://schemas.microsoft.com/office/drawing/2014/main" id="{DD91C532-ABA8-C647-E62F-17D901F4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2330" y="199257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D494580A-3118-B844-1F90-61E8D183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0916" y="2441924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8CFF8557-F0ED-D96D-4971-3DD407BC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59502" y="292997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C80A609A-DFB9-BCF7-DC28-2F7F74BD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33699" y="3370564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C94AC3C3-4926-3B3D-B36B-A077FB64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55819" y="3803491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1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D92AB97-78FB-7945-5D61-8D60B736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01AFB28-7C9D-BCB2-EA3A-FAC16ADFA3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0CEBFE50-29D8-EA58-D5F2-A128C3FA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3088" y="-11432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AF2FE295-3687-09C9-C5E4-16DD3D69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3826" y="217326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EDD2489-09F8-C836-9804-56E0733DF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02" y="794714"/>
            <a:ext cx="5214392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2300" b="0" dirty="0" err="1">
                <a:solidFill>
                  <a:srgbClr val="990000"/>
                </a:solidFill>
                <a:latin typeface="Trebuchet MS" panose="020B0603020202020204" pitchFamily="34" charset="0"/>
              </a:rPr>
              <a:t>Flipchart</a:t>
            </a:r>
            <a:r>
              <a:rPr kumimoji="0" lang="pt-BR" altLang="pt-BR" sz="2300" b="0" dirty="0">
                <a:solidFill>
                  <a:srgbClr val="990000"/>
                </a:solidFill>
                <a:latin typeface="Trebuchet MS" panose="020B0603020202020204" pitchFamily="34" charset="0"/>
              </a:rPr>
              <a:t> 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As letras devem ter no mínimo 4 cm.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Preparar a apresentação em ordem inversa.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Intercalar folhas brancas.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Evite falar enquanto estiver virando a folha.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Tenha pincéis atômicos p/ eventualidades.</a:t>
            </a:r>
          </a:p>
          <a:p>
            <a:pPr marL="261938"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Use </a:t>
            </a:r>
            <a:r>
              <a:rPr lang="pt-BR" altLang="pt-BR" sz="1800" dirty="0">
                <a:solidFill>
                  <a:srgbClr val="000000"/>
                </a:solidFill>
                <a:latin typeface="Trebuchet MS" panose="020B0603020202020204" pitchFamily="34" charset="0"/>
              </a:rPr>
              <a:t>laser-point</a:t>
            </a: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BB3BD5-DFEE-97AC-6EA1-5A92C8AF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8" y="187013"/>
            <a:ext cx="2183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Uso de Visuais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40788DA-C26F-95BB-BE0F-9E352EDFB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5" t="16967" r="7121"/>
          <a:stretch/>
        </p:blipFill>
        <p:spPr bwMode="auto">
          <a:xfrm>
            <a:off x="5237163" y="761650"/>
            <a:ext cx="2835275" cy="426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ullet" descr="C:\Users\CASULO\Desktop\Master Mind\PNG\slide3_bullets.png">
            <a:extLst>
              <a:ext uri="{FF2B5EF4-FFF2-40B4-BE49-F238E27FC236}">
                <a16:creationId xmlns:a16="http://schemas.microsoft.com/office/drawing/2014/main" id="{E7AF6204-A84C-6B65-BE14-4E828EB2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3398" y="142225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ullet" descr="C:\Users\CASULO\Desktop\Master Mind\PNG\slide3_bullets.png">
            <a:extLst>
              <a:ext uri="{FF2B5EF4-FFF2-40B4-BE49-F238E27FC236}">
                <a16:creationId xmlns:a16="http://schemas.microsoft.com/office/drawing/2014/main" id="{039373CD-C377-E2B5-AB03-8E78E877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3398" y="182103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ullet" descr="C:\Users\CASULO\Desktop\Master Mind\PNG\slide3_bullets.png">
            <a:extLst>
              <a:ext uri="{FF2B5EF4-FFF2-40B4-BE49-F238E27FC236}">
                <a16:creationId xmlns:a16="http://schemas.microsoft.com/office/drawing/2014/main" id="{4AE24C7D-A533-F03D-93AA-8576D287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2259160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5FFD86A3-1069-45BE-DFDE-61775BAB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267828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6445E29B-A171-5F04-9D14-8EDA7E94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307847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381841F3-97FC-2C4D-E283-DFA24536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3403735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5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D1E0E20-8B53-A6D1-CACE-97C7C0DA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BD3B58E7-DCD0-CB8E-1E5D-008D31E12C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6215243E-8309-9204-60B5-151789836BD1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FE9BE2BE-77E8-5D5C-73A8-914091EE2B40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61086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1" descr="C:\Users\CASULO\Desktop\Master Mind\PNG\Slide49\desenh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2" descr="C:\Users\CASULO\Desktop\Master Mind\PNG\Slide49\desenh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3" descr="C:\Users\CASULO\Desktop\Master Mind\PNG\Slide49\desenh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4" descr="C:\Users\CASULO\Desktop\Master Mind\PNG\Slide49\fo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 rot="16200000">
            <a:off x="772692" y="1186482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 rot="5400000" flipV="1">
            <a:off x="557527" y="1897749"/>
            <a:ext cx="215900" cy="558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27"/>
          <p:cNvSpPr>
            <a:spLocks noChangeArrowheads="1"/>
          </p:cNvSpPr>
          <p:nvPr/>
        </p:nvSpPr>
        <p:spPr bwMode="auto">
          <a:xfrm>
            <a:off x="175555" y="3759820"/>
            <a:ext cx="3400154" cy="98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6600" dirty="0">
                <a:solidFill>
                  <a:srgbClr val="8A2404"/>
                </a:solidFill>
                <a:latin typeface="Trebuchet MS" panose="020B0603020202020204" pitchFamily="34" charset="0"/>
              </a:rPr>
              <a:t>Leitura</a:t>
            </a:r>
            <a:endParaRPr lang="pt-BR" altLang="pt-BR" sz="6000" b="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16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54" name="Text Box 2"/>
          <p:cNvSpPr txBox="1">
            <a:spLocks noChangeArrowheads="1"/>
          </p:cNvSpPr>
          <p:nvPr/>
        </p:nvSpPr>
        <p:spPr bwMode="auto">
          <a:xfrm rot="20830139">
            <a:off x="603250" y="1471613"/>
            <a:ext cx="521493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UM FAZENDEIRO TINHA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UM BEZERRO E A MÃE  DO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FAZENDEIRO  TAMBÉM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ERA O PAI DO BEZERRO</a:t>
            </a:r>
            <a:endParaRPr kumimoji="0" lang="pt-BR" altLang="pt-BR" b="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 rot="-769861">
            <a:off x="4692650" y="1617663"/>
            <a:ext cx="228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4000">
                <a:solidFill>
                  <a:srgbClr val="CC3300"/>
                </a:solidFill>
                <a:latin typeface="Trebuchet MS" pitchFamily="34" charset="0"/>
              </a:rPr>
              <a:t>.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 rot="-769861">
            <a:off x="3484563" y="2441575"/>
            <a:ext cx="2301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en-US" altLang="pt-BR" sz="4000" b="0">
                <a:solidFill>
                  <a:srgbClr val="CC3300"/>
                </a:solidFill>
                <a:latin typeface="Trebuchet MS" pitchFamily="34" charset="0"/>
              </a:rPr>
              <a:t>,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49156" name="máo" descr="C:\Users\CASULO\Desktop\Master Mind\PNG\Frases\ma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18439"/>
          <a:stretch>
            <a:fillRect/>
          </a:stretch>
        </p:blipFill>
        <p:spPr bwMode="auto">
          <a:xfrm>
            <a:off x="3402013" y="4813300"/>
            <a:ext cx="55626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891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0 L 1.66667E-6 0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5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5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5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5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531E-6 L 0.08836 -0.741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3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4915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36 -0.74105 L -0.04237 -0.577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5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4915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7 -0.57778 L -0.04237 -0.5564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7 -0.55648 L -0.04237 0.101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4" grpId="0" build="p"/>
      <p:bldP spid="9" grpId="0" build="p"/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 rot="20830139">
            <a:off x="601663" y="1978025"/>
            <a:ext cx="53546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ENQUANTO O PADRE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PASTAVA O BURRO  REZAVA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 rot="-769861">
            <a:off x="4129088" y="2289175"/>
            <a:ext cx="228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en-US" altLang="pt-BR" sz="4000" b="0">
                <a:solidFill>
                  <a:srgbClr val="CC3300"/>
                </a:solidFill>
                <a:latin typeface="Trebuchet MS" pitchFamily="34" charset="0"/>
              </a:rPr>
              <a:t>,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3" name="máo" descr="C:\Users\CASULO\Desktop\Master Mind\PNG\Frases\ma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18439"/>
          <a:stretch>
            <a:fillRect/>
          </a:stretch>
        </p:blipFill>
        <p:spPr bwMode="auto">
          <a:xfrm>
            <a:off x="3402013" y="4813300"/>
            <a:ext cx="55626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078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531E-6 L 0.02934 -0.6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30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4 -0.61204 L 0.02934 -0.5907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4 -0.59043 L 0.02934 0.067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 rot="20830139">
            <a:off x="601663" y="1978025"/>
            <a:ext cx="53546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HOJE  NÃO ESTOU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COM DOR DE CABEÇA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 rot="-769861">
            <a:off x="2511425" y="2154238"/>
            <a:ext cx="230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en-US" altLang="pt-BR" sz="4000" b="0">
                <a:solidFill>
                  <a:srgbClr val="CC3300"/>
                </a:solidFill>
                <a:latin typeface="Trebuchet MS" pitchFamily="34" charset="0"/>
              </a:rPr>
              <a:t>,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9" name="máo" descr="C:\Users\CASULO\Desktop\Master Mind\PNG\Frases\ma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18439"/>
          <a:stretch>
            <a:fillRect/>
          </a:stretch>
        </p:blipFill>
        <p:spPr bwMode="auto">
          <a:xfrm>
            <a:off x="3402013" y="4813300"/>
            <a:ext cx="55626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88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737E-6 L -0.14219 -0.617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308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19 -0.61786 L -0.14219 -0.5965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19 -0.59598 L -0.14219 0.062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 rot="20830139">
            <a:off x="601663" y="1978025"/>
            <a:ext cx="53546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EU NUNCA DISSE QUE 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ELE ROUBOU DINHEIRO</a:t>
            </a:r>
          </a:p>
        </p:txBody>
      </p:sp>
    </p:spTree>
    <p:extLst>
      <p:ext uri="{BB962C8B-B14F-4D97-AF65-F5344CB8AC3E}">
        <p14:creationId xmlns:p14="http://schemas.microsoft.com/office/powerpoint/2010/main" val="1047024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2439020-925F-770E-0C98-C13E5A9F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C24B065-0CC5-141B-0357-8EF530D6760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B8F78133-7AC0-FDDE-5959-B8827A32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66C09303-59D2-F6A6-CBF2-BCB1081C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54F2577-95EC-D0A8-69BE-94D770C866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20494" r="19444"/>
          <a:stretch/>
        </p:blipFill>
        <p:spPr>
          <a:xfrm>
            <a:off x="1619672" y="383284"/>
            <a:ext cx="6322516" cy="4812885"/>
          </a:xfrm>
          <a:prstGeom prst="rect">
            <a:avLst/>
          </a:prstGeom>
        </p:spPr>
      </p:pic>
      <p:pic>
        <p:nvPicPr>
          <p:cNvPr id="5" name="Discurso do Rei Leitura.wmv">
            <a:hlinkClick r:id="" action="ppaction://media"/>
            <a:extLst>
              <a:ext uri="{FF2B5EF4-FFF2-40B4-BE49-F238E27FC236}">
                <a16:creationId xmlns:a16="http://schemas.microsoft.com/office/drawing/2014/main" id="{FEDB9DE0-9091-5FD0-41CC-1D2CDA272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7744" y="1059582"/>
            <a:ext cx="4896544" cy="27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19496"/>
            <a:ext cx="9144000" cy="5143500"/>
          </a:xfrm>
          <a:prstGeom prst="rect">
            <a:avLst/>
          </a:prstGeom>
        </p:spPr>
      </p:pic>
      <p:pic>
        <p:nvPicPr>
          <p:cNvPr id="11" name="Papei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33862" r="13333"/>
          <a:stretch/>
        </p:blipFill>
        <p:spPr>
          <a:xfrm>
            <a:off x="2380342" y="1741714"/>
            <a:ext cx="5544457" cy="34017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10564" y="2482974"/>
            <a:ext cx="1922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Fraseologia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Ênfase</a:t>
            </a:r>
          </a:p>
          <a:p>
            <a:pPr algn="l">
              <a:lnSpc>
                <a:spcPct val="80000"/>
              </a:lnSpc>
            </a:pPr>
            <a:r>
              <a:rPr lang="pt-BR" sz="3000" b="0" spc="-130" dirty="0">
                <a:solidFill>
                  <a:srgbClr val="CEA647"/>
                </a:solidFill>
                <a:latin typeface="Trebuchet MS" panose="020B0603020202020204" pitchFamily="34" charset="0"/>
              </a:rPr>
              <a:t>Pausas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Ritmo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Modulação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195694" y="2382555"/>
            <a:ext cx="2050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Substituição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30701" y="2845493"/>
            <a:ext cx="1380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0" spc="-600" dirty="0">
                <a:solidFill>
                  <a:srgbClr val="8A2404"/>
                </a:solidFill>
                <a:latin typeface="Trebuchet MS" panose="020B0603020202020204" pitchFamily="34" charset="0"/>
              </a:rPr>
              <a:t>----------------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20073" y="3291830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/     //    ///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220073" y="4203959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~~~~~~~~~~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210546" y="3764996"/>
            <a:ext cx="2592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...... _ _ _ _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1154" y="575151"/>
            <a:ext cx="2507418" cy="414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7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Habilidades</a:t>
            </a:r>
          </a:p>
        </p:txBody>
      </p:sp>
      <p:pic>
        <p:nvPicPr>
          <p:cNvPr id="12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14" r="69417" b="77143"/>
          <a:stretch/>
        </p:blipFill>
        <p:spPr>
          <a:xfrm>
            <a:off x="0" y="782548"/>
            <a:ext cx="2796540" cy="393109"/>
          </a:xfrm>
          <a:prstGeom prst="rect">
            <a:avLst/>
          </a:prstGeom>
        </p:spPr>
      </p:pic>
      <p:pic>
        <p:nvPicPr>
          <p:cNvPr id="14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0" t="40070" r="42698"/>
          <a:stretch/>
        </p:blipFill>
        <p:spPr>
          <a:xfrm>
            <a:off x="4920343" y="2061028"/>
            <a:ext cx="319314" cy="30824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2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203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03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F98B250-29E5-DA68-744B-1A4A52AB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34B54BD-B81B-439A-2865-F641DB6A18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596F39-6593-4A45-8083-EDD7D2064D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3" b="39753"/>
          <a:stretch/>
        </p:blipFill>
        <p:spPr>
          <a:xfrm>
            <a:off x="0" y="2705100"/>
            <a:ext cx="9144000" cy="3937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FC96AD7-E0AE-F983-C98C-F20DC00E49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20494" r="19444"/>
          <a:stretch/>
        </p:blipFill>
        <p:spPr>
          <a:xfrm>
            <a:off x="1475656" y="539073"/>
            <a:ext cx="6048672" cy="46044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88E0DEC-7DD0-BBF1-FE75-4043C088F7CF}"/>
              </a:ext>
            </a:extLst>
          </p:cNvPr>
          <p:cNvSpPr txBox="1"/>
          <p:nvPr/>
        </p:nvSpPr>
        <p:spPr>
          <a:xfrm>
            <a:off x="163055" y="301087"/>
            <a:ext cx="2877600" cy="41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3200" b="1" dirty="0">
                <a:solidFill>
                  <a:srgbClr val="02051D"/>
                </a:solidFill>
                <a:latin typeface="Montserrat"/>
                <a:ea typeface="Montserrat"/>
                <a:cs typeface="Montserrat"/>
                <a:sym typeface="Montserrat"/>
              </a:rPr>
              <a:t>Preparação</a:t>
            </a:r>
            <a:endParaRPr lang="pt-BR" sz="1700" b="0" spc="-100" dirty="0">
              <a:solidFill>
                <a:srgbClr val="02051D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micoentrevista.wmv">
            <a:hlinkClick r:id="" action="ppaction://media"/>
            <a:extLst>
              <a:ext uri="{FF2B5EF4-FFF2-40B4-BE49-F238E27FC236}">
                <a16:creationId xmlns:a16="http://schemas.microsoft.com/office/drawing/2014/main" id="{6CCD4D9A-D1A0-924E-EA90-08059073B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6904" y="1203598"/>
            <a:ext cx="4575336" cy="25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F85041D-C254-EBD9-7897-5206F425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94AA247-C05F-1A7D-8EC5-FF2FE76B7D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447E2A57-D8FC-3BFE-C710-421548D550DC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7E92D54E-DC1F-9248-C861-10AB46784B60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76598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12632" y="3001822"/>
            <a:ext cx="208422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Falar de</a:t>
            </a:r>
          </a:p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Improviso</a:t>
            </a:r>
            <a:endParaRPr lang="pt-BR" sz="3800" b="0" spc="-200" dirty="0">
              <a:solidFill>
                <a:srgbClr val="CEA647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3" t="70607" b="24361"/>
          <a:stretch/>
        </p:blipFill>
        <p:spPr>
          <a:xfrm>
            <a:off x="5193102" y="3631721"/>
            <a:ext cx="3950898" cy="258792"/>
          </a:xfrm>
          <a:prstGeom prst="rect">
            <a:avLst/>
          </a:prstGeom>
        </p:spPr>
      </p:pic>
      <p:pic>
        <p:nvPicPr>
          <p:cNvPr id="5" name="Fot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/>
          <a:stretch/>
        </p:blipFill>
        <p:spPr>
          <a:xfrm>
            <a:off x="0" y="0"/>
            <a:ext cx="7082971" cy="5143500"/>
          </a:xfrm>
          <a:prstGeom prst="rect">
            <a:avLst/>
          </a:prstGeom>
        </p:spPr>
      </p:pic>
      <p:pic>
        <p:nvPicPr>
          <p:cNvPr id="6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9" r="22539"/>
          <a:stretch/>
        </p:blipFill>
        <p:spPr>
          <a:xfrm>
            <a:off x="0" y="3286124"/>
            <a:ext cx="7082971" cy="1857375"/>
          </a:xfrm>
          <a:prstGeom prst="rect">
            <a:avLst/>
          </a:prstGeom>
        </p:spPr>
      </p:pic>
      <p:pic>
        <p:nvPicPr>
          <p:cNvPr id="10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r="22539" b="36111"/>
          <a:stretch/>
        </p:blipFill>
        <p:spPr>
          <a:xfrm>
            <a:off x="0" y="1828800"/>
            <a:ext cx="7082971" cy="1457325"/>
          </a:xfrm>
          <a:prstGeom prst="rect">
            <a:avLst/>
          </a:prstGeom>
        </p:spPr>
      </p:pic>
      <p:pic>
        <p:nvPicPr>
          <p:cNvPr id="11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 b="64444"/>
          <a:stretch/>
        </p:blipFill>
        <p:spPr>
          <a:xfrm>
            <a:off x="0" y="0"/>
            <a:ext cx="7082971" cy="1828800"/>
          </a:xfrm>
          <a:prstGeom prst="rect">
            <a:avLst/>
          </a:prstGeom>
        </p:spPr>
      </p:pic>
      <p:pic>
        <p:nvPicPr>
          <p:cNvPr id="8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8" t="52777" b="43145"/>
          <a:stretch/>
        </p:blipFill>
        <p:spPr>
          <a:xfrm>
            <a:off x="6257924" y="2714624"/>
            <a:ext cx="2886075" cy="20973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A65AD90-12D7-2506-9EC5-223B6A336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A81421D-43D5-55D6-F484-C5122B0254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1F52E744-6C50-3EB5-E48D-740F2E05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88DD2956-545B-1DB5-EC50-437B9698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37E943-F0B8-B50E-9281-329E2E2BC33B}"/>
              </a:ext>
            </a:extLst>
          </p:cNvPr>
          <p:cNvSpPr txBox="1"/>
          <p:nvPr/>
        </p:nvSpPr>
        <p:spPr>
          <a:xfrm>
            <a:off x="861875" y="1548786"/>
            <a:ext cx="567707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Atitude positiva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Levante-se sorrindo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Comece falando com PAME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Entre direto na evidência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Exponha sua opinião sempre no final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Tenha um bom Banco de Dados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Encerre em alta</a:t>
            </a:r>
          </a:p>
          <a:p>
            <a:pPr algn="l">
              <a:lnSpc>
                <a:spcPct val="90000"/>
              </a:lnSpc>
            </a:pPr>
            <a:endParaRPr lang="pt-BR" sz="22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7303F1-B0A1-D740-0BCA-A0F7C2A489CD}"/>
              </a:ext>
            </a:extLst>
          </p:cNvPr>
          <p:cNvSpPr txBox="1"/>
          <p:nvPr/>
        </p:nvSpPr>
        <p:spPr>
          <a:xfrm>
            <a:off x="251520" y="381782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Falar de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Improviso</a:t>
            </a:r>
          </a:p>
        </p:txBody>
      </p:sp>
      <p:pic>
        <p:nvPicPr>
          <p:cNvPr id="9" name="Linhas">
            <a:extLst>
              <a:ext uri="{FF2B5EF4-FFF2-40B4-BE49-F238E27FC236}">
                <a16:creationId xmlns:a16="http://schemas.microsoft.com/office/drawing/2014/main" id="{33B79DD2-531F-8D2D-759F-1259EA0D0B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r="68333" b="75555"/>
          <a:stretch/>
        </p:blipFill>
        <p:spPr>
          <a:xfrm>
            <a:off x="0" y="876300"/>
            <a:ext cx="2895600" cy="381000"/>
          </a:xfrm>
          <a:prstGeom prst="rect">
            <a:avLst/>
          </a:prstGeom>
        </p:spPr>
      </p:pic>
      <p:pic>
        <p:nvPicPr>
          <p:cNvPr id="10" name="bullet" descr="C:\Users\CASULO\Desktop\Master Mind\PNG\slide3_bullets.png">
            <a:extLst>
              <a:ext uri="{FF2B5EF4-FFF2-40B4-BE49-F238E27FC236}">
                <a16:creationId xmlns:a16="http://schemas.microsoft.com/office/drawing/2014/main" id="{9483138E-712D-842F-F09D-CFAC81FC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7" y="157124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47D92763-0C87-98AB-7F2B-94495C4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189296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9DB1D691-3A5C-CB2D-6CF5-A0BFED9FA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218744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4460FA40-A68D-2BCF-097E-7A405B86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250524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0D7A31F3-0952-77CB-C55B-DE0E2F43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277644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ullet" descr="C:\Users\CASULO\Desktop\Master Mind\PNG\slide3_bullets.png">
            <a:extLst>
              <a:ext uri="{FF2B5EF4-FFF2-40B4-BE49-F238E27FC236}">
                <a16:creationId xmlns:a16="http://schemas.microsoft.com/office/drawing/2014/main" id="{A3C6E21D-4557-DFF1-EC38-FAE5B5E1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307649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ullet" descr="C:\Users\CASULO\Desktop\Master Mind\PNG\slide3_bullets.png">
            <a:extLst>
              <a:ext uri="{FF2B5EF4-FFF2-40B4-BE49-F238E27FC236}">
                <a16:creationId xmlns:a16="http://schemas.microsoft.com/office/drawing/2014/main" id="{9E991108-B44A-360B-3D0F-6201A83C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3392122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2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A200684-6735-7732-A9A2-07E435858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F499713-B33F-05B5-3CC8-972534FACA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86E295C3-214B-54EB-A926-1CB8F35C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3088" y="-11432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AFC92B29-E362-E674-EC77-7DECAD19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3826" y="217326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Foto">
            <a:extLst>
              <a:ext uri="{FF2B5EF4-FFF2-40B4-BE49-F238E27FC236}">
                <a16:creationId xmlns:a16="http://schemas.microsoft.com/office/drawing/2014/main" id="{101CDE11-6C57-43FC-6813-2E8A4BAC15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8"/>
          <a:stretch/>
        </p:blipFill>
        <p:spPr>
          <a:xfrm>
            <a:off x="9142040" y="0"/>
            <a:ext cx="2070340" cy="5143500"/>
          </a:xfrm>
          <a:prstGeom prst="rect">
            <a:avLst/>
          </a:prstGeom>
        </p:spPr>
      </p:pic>
      <p:pic>
        <p:nvPicPr>
          <p:cNvPr id="16" name="Desenho">
            <a:extLst>
              <a:ext uri="{FF2B5EF4-FFF2-40B4-BE49-F238E27FC236}">
                <a16:creationId xmlns:a16="http://schemas.microsoft.com/office/drawing/2014/main" id="{2B97B195-58DD-0B98-D832-F5B869D1C6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9"/>
          <a:stretch/>
        </p:blipFill>
        <p:spPr>
          <a:xfrm>
            <a:off x="9202424" y="0"/>
            <a:ext cx="2009955" cy="51435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51C4099-F165-3875-3562-154DBFB09598}"/>
              </a:ext>
            </a:extLst>
          </p:cNvPr>
          <p:cNvSpPr txBox="1"/>
          <p:nvPr/>
        </p:nvSpPr>
        <p:spPr>
          <a:xfrm>
            <a:off x="2462295" y="1066838"/>
            <a:ext cx="29258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1.Quando foi?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700A4D-C143-8F22-7315-0E42338FC70A}"/>
              </a:ext>
            </a:extLst>
          </p:cNvPr>
          <p:cNvSpPr txBox="1"/>
          <p:nvPr/>
        </p:nvSpPr>
        <p:spPr>
          <a:xfrm>
            <a:off x="2470595" y="1631724"/>
            <a:ext cx="23759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2.Onde foi?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90E920-3034-0705-AAB5-B6A63A676B67}"/>
              </a:ext>
            </a:extLst>
          </p:cNvPr>
          <p:cNvSpPr txBox="1"/>
          <p:nvPr/>
        </p:nvSpPr>
        <p:spPr>
          <a:xfrm>
            <a:off x="2467965" y="2191442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3.Quem estava?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D0DF4D5-AFE6-40D5-215C-7D73C24A3DDE}"/>
              </a:ext>
            </a:extLst>
          </p:cNvPr>
          <p:cNvSpPr txBox="1"/>
          <p:nvPr/>
        </p:nvSpPr>
        <p:spPr>
          <a:xfrm>
            <a:off x="2451163" y="2765442"/>
            <a:ext cx="41456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4.O que aconteceu?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35E741-7F42-3FB4-A5EC-52B157E6F232}"/>
              </a:ext>
            </a:extLst>
          </p:cNvPr>
          <p:cNvSpPr txBox="1"/>
          <p:nvPr/>
        </p:nvSpPr>
        <p:spPr>
          <a:xfrm>
            <a:off x="2473509" y="3325160"/>
            <a:ext cx="24625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5.Como foi?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45AFF12-4D2F-BCC9-181F-FD90AA1838BD}"/>
              </a:ext>
            </a:extLst>
          </p:cNvPr>
          <p:cNvSpPr txBox="1"/>
          <p:nvPr/>
        </p:nvSpPr>
        <p:spPr>
          <a:xfrm>
            <a:off x="3327901" y="4194085"/>
            <a:ext cx="26068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Fechamento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57A5E5-1A0A-C750-0D6C-69018C4F4B74}"/>
              </a:ext>
            </a:extLst>
          </p:cNvPr>
          <p:cNvSpPr txBox="1"/>
          <p:nvPr/>
        </p:nvSpPr>
        <p:spPr>
          <a:xfrm>
            <a:off x="69151" y="1635646"/>
            <a:ext cx="184698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5 </a:t>
            </a:r>
            <a:r>
              <a:rPr lang="pt-BR" sz="32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amigos</a:t>
            </a:r>
          </a:p>
          <a:p>
            <a:pPr algn="l">
              <a:lnSpc>
                <a:spcPct val="50000"/>
              </a:lnSpc>
            </a:pPr>
            <a:r>
              <a:rPr lang="pt-BR" sz="3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do </a:t>
            </a:r>
            <a:r>
              <a:rPr lang="pt-BR" sz="32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Orador</a:t>
            </a:r>
          </a:p>
        </p:txBody>
      </p:sp>
      <p:pic>
        <p:nvPicPr>
          <p:cNvPr id="24" name="Pessoas">
            <a:extLst>
              <a:ext uri="{FF2B5EF4-FFF2-40B4-BE49-F238E27FC236}">
                <a16:creationId xmlns:a16="http://schemas.microsoft.com/office/drawing/2014/main" id="{250FB1A8-3B63-C4FD-A9E5-8F2C421F28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2368" r="75094" b="41895"/>
          <a:stretch/>
        </p:blipFill>
        <p:spPr>
          <a:xfrm>
            <a:off x="0" y="2427734"/>
            <a:ext cx="2277374" cy="1323764"/>
          </a:xfrm>
          <a:prstGeom prst="rect">
            <a:avLst/>
          </a:prstGeom>
        </p:spPr>
      </p:pic>
      <p:pic>
        <p:nvPicPr>
          <p:cNvPr id="25" name="Linhas">
            <a:extLst>
              <a:ext uri="{FF2B5EF4-FFF2-40B4-BE49-F238E27FC236}">
                <a16:creationId xmlns:a16="http://schemas.microsoft.com/office/drawing/2014/main" id="{2B4C646D-3711-8035-45AA-A751D12128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 b="14633"/>
          <a:stretch/>
        </p:blipFill>
        <p:spPr>
          <a:xfrm>
            <a:off x="0" y="4058518"/>
            <a:ext cx="9144000" cy="332327"/>
          </a:xfrm>
          <a:prstGeom prst="rect">
            <a:avLst/>
          </a:prstGeom>
        </p:spPr>
      </p:pic>
      <p:pic>
        <p:nvPicPr>
          <p:cNvPr id="26" name="Linhas">
            <a:extLst>
              <a:ext uri="{FF2B5EF4-FFF2-40B4-BE49-F238E27FC236}">
                <a16:creationId xmlns:a16="http://schemas.microsoft.com/office/drawing/2014/main" id="{F737EAD3-4321-55D8-E563-69B11FC4FD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 r="73072"/>
          <a:stretch/>
        </p:blipFill>
        <p:spPr>
          <a:xfrm>
            <a:off x="2061712" y="0"/>
            <a:ext cx="400583" cy="5143500"/>
          </a:xfrm>
          <a:prstGeom prst="rect">
            <a:avLst/>
          </a:prstGeom>
        </p:spPr>
      </p:pic>
      <p:pic>
        <p:nvPicPr>
          <p:cNvPr id="27" name="Linhas">
            <a:extLst>
              <a:ext uri="{FF2B5EF4-FFF2-40B4-BE49-F238E27FC236}">
                <a16:creationId xmlns:a16="http://schemas.microsoft.com/office/drawing/2014/main" id="{A652EECB-2C51-6669-CCC1-C7EC659775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5" t="-1509" r="20189" b="-1"/>
          <a:stretch/>
        </p:blipFill>
        <p:spPr>
          <a:xfrm>
            <a:off x="6849374" y="-77638"/>
            <a:ext cx="448573" cy="5221138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2BC70A19-3869-A4B5-19D2-770D4601B065}"/>
              </a:ext>
            </a:extLst>
          </p:cNvPr>
          <p:cNvSpPr txBox="1"/>
          <p:nvPr/>
        </p:nvSpPr>
        <p:spPr>
          <a:xfrm>
            <a:off x="3458231" y="58064"/>
            <a:ext cx="23952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spc="-200" dirty="0" err="1">
                <a:solidFill>
                  <a:srgbClr val="8A2404"/>
                </a:solidFill>
                <a:latin typeface="Trebuchet MS" panose="020B0603020202020204" pitchFamily="34" charset="0"/>
              </a:rPr>
              <a:t>Storytelling</a:t>
            </a:r>
            <a:endParaRPr lang="pt-BR" sz="3800" b="0" spc="-20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" name="Linhas">
            <a:extLst>
              <a:ext uri="{FF2B5EF4-FFF2-40B4-BE49-F238E27FC236}">
                <a16:creationId xmlns:a16="http://schemas.microsoft.com/office/drawing/2014/main" id="{4FB9ACF3-FBF8-00EC-0249-08C33DBA50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 b="14633"/>
          <a:stretch/>
        </p:blipFill>
        <p:spPr>
          <a:xfrm>
            <a:off x="-36512" y="583239"/>
            <a:ext cx="9144000" cy="3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4.36863E-6 L -0.22222 -4.3686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4.36863E-6 L -0.22222 -4.3686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6F9ACFE-F1B6-0D8C-F24F-EAB425CC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59C88F9-26F7-26E4-A699-A1CFDCC261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374C4E-3C22-B57E-105D-93CEE3422AB3}"/>
              </a:ext>
            </a:extLst>
          </p:cNvPr>
          <p:cNvSpPr txBox="1"/>
          <p:nvPr/>
        </p:nvSpPr>
        <p:spPr>
          <a:xfrm>
            <a:off x="128462" y="2066669"/>
            <a:ext cx="145745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spc="-200" dirty="0">
                <a:solidFill>
                  <a:srgbClr val="00061C"/>
                </a:solidFill>
                <a:latin typeface="Montserrat" panose="00000500000000000000" pitchFamily="2" charset="0"/>
              </a:rPr>
              <a:t>Prática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2400B9-D5A9-0AE3-2CD7-48BE1002C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8C4368-11E6-4352-D057-D717AE4DE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137502D-DEB2-4E99-FE9A-DCDC8C418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EA9736A7-D7A4-A900-E16B-EAD951D526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A330377-077A-7141-87A2-5D445E09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54F818D7-8A37-27CD-6B42-9BB8BBD3B8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53C428B5-6F7D-4C50-CBA3-3C13F133B183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B4C48332-7944-94A6-A038-0D081CE823B7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7746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0FBA4DC-F944-258F-4F87-FEA44A44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2CFF5B2-2322-C9BE-EFDA-6C38F1EEAF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9BA68DDC-D3B9-39FB-5D0D-F0897834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37C05C30-78FE-D9EC-9BB2-B34122E7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85EB08-5D86-1E88-8B0D-ED8CB3016CB0}"/>
              </a:ext>
            </a:extLst>
          </p:cNvPr>
          <p:cNvSpPr txBox="1"/>
          <p:nvPr/>
        </p:nvSpPr>
        <p:spPr>
          <a:xfrm>
            <a:off x="261622" y="353790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Perguntas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 respostas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3814F5-2D1C-4F0E-5E7A-42FBAFE58C70}"/>
              </a:ext>
            </a:extLst>
          </p:cNvPr>
          <p:cNvSpPr txBox="1"/>
          <p:nvPr/>
        </p:nvSpPr>
        <p:spPr>
          <a:xfrm>
            <a:off x="138101" y="1691620"/>
            <a:ext cx="5464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Quem fará a </a:t>
            </a:r>
            <a:r>
              <a:rPr lang="pt-BR" sz="32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PRIMEIRA</a:t>
            </a:r>
            <a:r>
              <a:rPr lang="pt-BR" sz="32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 pergunta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27EC5B-6037-22B0-9FE1-3823F7C89B5C}"/>
              </a:ext>
            </a:extLst>
          </p:cNvPr>
          <p:cNvSpPr txBox="1"/>
          <p:nvPr/>
        </p:nvSpPr>
        <p:spPr>
          <a:xfrm>
            <a:off x="507802" y="2499742"/>
            <a:ext cx="5418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Quem fará a </a:t>
            </a:r>
            <a:r>
              <a:rPr lang="pt-BR" sz="32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PRÓXIMA</a:t>
            </a:r>
            <a:r>
              <a:rPr lang="pt-BR" sz="32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 pergunta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CE4DF8E-A3DE-68F5-92D7-1D61E200B945}"/>
              </a:ext>
            </a:extLst>
          </p:cNvPr>
          <p:cNvSpPr txBox="1"/>
          <p:nvPr/>
        </p:nvSpPr>
        <p:spPr>
          <a:xfrm>
            <a:off x="1168574" y="3274442"/>
            <a:ext cx="523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Quem fará a </a:t>
            </a:r>
            <a:r>
              <a:rPr lang="pt-BR" sz="32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ÚLTIMA</a:t>
            </a:r>
            <a:r>
              <a:rPr lang="pt-BR" sz="32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  pergunta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4B7C81A-784B-F7A3-8492-E6C3B35E83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r="71250" b="73580"/>
          <a:stretch/>
        </p:blipFill>
        <p:spPr>
          <a:xfrm>
            <a:off x="0" y="787400"/>
            <a:ext cx="2628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3EDA4C9-AEA2-B266-3743-05657F56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90A3FBD-0166-ABF4-472F-D857A2932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AC51AE51-2E12-F16C-FA04-C7F4F78E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729EABC6-D1D7-0CF1-C07A-D9FFE1E7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2783466" y="1930622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quare" descr="C:\Users\CASULO\Desktop\Master Mind\PNG\slide3_squares.png">
            <a:extLst>
              <a:ext uri="{FF2B5EF4-FFF2-40B4-BE49-F238E27FC236}">
                <a16:creationId xmlns:a16="http://schemas.microsoft.com/office/drawing/2014/main" id="{F552BDA4-6C8C-B14F-7849-DFB602EE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2783466" y="1930622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57E8C4D-A3C0-0421-18D5-982570EE9E38}"/>
              </a:ext>
            </a:extLst>
          </p:cNvPr>
          <p:cNvSpPr txBox="1"/>
          <p:nvPr/>
        </p:nvSpPr>
        <p:spPr>
          <a:xfrm>
            <a:off x="261622" y="353790"/>
            <a:ext cx="2521844" cy="353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Mídia Training</a:t>
            </a:r>
            <a:endParaRPr lang="pt-BR" sz="30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B42C66-DAF7-0882-319D-F0C7826DC632}"/>
              </a:ext>
            </a:extLst>
          </p:cNvPr>
          <p:cNvSpPr txBox="1"/>
          <p:nvPr/>
        </p:nvSpPr>
        <p:spPr>
          <a:xfrm>
            <a:off x="2811854" y="1621992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Amorteça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C15AC4-ADA4-7750-B68F-87E685823F53}"/>
              </a:ext>
            </a:extLst>
          </p:cNvPr>
          <p:cNvSpPr txBox="1"/>
          <p:nvPr/>
        </p:nvSpPr>
        <p:spPr>
          <a:xfrm>
            <a:off x="3181555" y="2430114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Evidencie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7F7F0D-F937-627B-9B92-D8853627A1DF}"/>
              </a:ext>
            </a:extLst>
          </p:cNvPr>
          <p:cNvSpPr txBox="1"/>
          <p:nvPr/>
        </p:nvSpPr>
        <p:spPr>
          <a:xfrm>
            <a:off x="3842327" y="3204814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Responda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352761-3969-2D28-F2E6-D4EB732C53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r="71250" b="73580"/>
          <a:stretch/>
        </p:blipFill>
        <p:spPr>
          <a:xfrm>
            <a:off x="0" y="787400"/>
            <a:ext cx="2628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09732D5-D200-12DA-E63F-7B5B5B049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12667C5-979A-2E4E-17D4-729BBA2849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487A270-720D-D55C-DA4F-326873C6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BFE68B9E-B751-0C76-DC76-BD2AC82D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0D8FC4-5B3D-B60E-3655-B4F1688A6C8F}"/>
              </a:ext>
            </a:extLst>
          </p:cNvPr>
          <p:cNvSpPr txBox="1"/>
          <p:nvPr/>
        </p:nvSpPr>
        <p:spPr>
          <a:xfrm>
            <a:off x="349945" y="473993"/>
            <a:ext cx="2350323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Amortecedor</a:t>
            </a:r>
          </a:p>
          <a:p>
            <a:pPr algn="l">
              <a:lnSpc>
                <a:spcPct val="50000"/>
              </a:lnSpc>
            </a:pPr>
            <a:r>
              <a:rPr lang="pt-BR" sz="1500" b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(Elemento de ligação)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5BAB10-FF40-C167-5E53-AC5642EBE6B2}"/>
              </a:ext>
            </a:extLst>
          </p:cNvPr>
          <p:cNvSpPr txBox="1"/>
          <p:nvPr/>
        </p:nvSpPr>
        <p:spPr>
          <a:xfrm>
            <a:off x="1084174" y="1687386"/>
            <a:ext cx="1244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Agradeça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87207C-9E6B-5154-CD76-C10D4F9FEC08}"/>
              </a:ext>
            </a:extLst>
          </p:cNvPr>
          <p:cNvSpPr txBox="1"/>
          <p:nvPr/>
        </p:nvSpPr>
        <p:spPr>
          <a:xfrm>
            <a:off x="73596" y="2106121"/>
            <a:ext cx="2196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Muito oportuna...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291F73-8D66-1733-5B28-C3D98F29EB9C}"/>
              </a:ext>
            </a:extLst>
          </p:cNvPr>
          <p:cNvSpPr txBox="1"/>
          <p:nvPr/>
        </p:nvSpPr>
        <p:spPr>
          <a:xfrm>
            <a:off x="477126" y="2521316"/>
            <a:ext cx="158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Interessante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B14B40-CD07-B1F4-D1B6-4631C3F7CB07}"/>
              </a:ext>
            </a:extLst>
          </p:cNvPr>
          <p:cNvSpPr txBox="1"/>
          <p:nvPr/>
        </p:nvSpPr>
        <p:spPr>
          <a:xfrm>
            <a:off x="580671" y="2939503"/>
            <a:ext cx="1248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Perspicaz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6E7E00-B734-582A-FF02-57D9319919D5}"/>
              </a:ext>
            </a:extLst>
          </p:cNvPr>
          <p:cNvSpPr txBox="1"/>
          <p:nvPr/>
        </p:nvSpPr>
        <p:spPr>
          <a:xfrm>
            <a:off x="7120484" y="1661524"/>
            <a:ext cx="1420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Inteligente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69D07B-932F-AC14-C98C-F880C9B508DB}"/>
              </a:ext>
            </a:extLst>
          </p:cNvPr>
          <p:cNvSpPr txBox="1"/>
          <p:nvPr/>
        </p:nvSpPr>
        <p:spPr>
          <a:xfrm>
            <a:off x="7267120" y="2090429"/>
            <a:ext cx="1438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Apropriada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3DAE17-03D3-2F3B-C9BF-78EDA55905EE}"/>
              </a:ext>
            </a:extLst>
          </p:cNvPr>
          <p:cNvSpPr txBox="1"/>
          <p:nvPr/>
        </p:nvSpPr>
        <p:spPr>
          <a:xfrm>
            <a:off x="7357730" y="2516994"/>
            <a:ext cx="1326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Audaciosa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3369F1-EBAE-0C04-89A7-EBFA1319BA34}"/>
              </a:ext>
            </a:extLst>
          </p:cNvPr>
          <p:cNvSpPr txBox="1"/>
          <p:nvPr/>
        </p:nvSpPr>
        <p:spPr>
          <a:xfrm>
            <a:off x="7460946" y="2924220"/>
            <a:ext cx="822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Etc...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CBF9615-285D-B5A1-EA62-5B692F3B4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8" r="60972" b="30124"/>
          <a:stretch/>
        </p:blipFill>
        <p:spPr>
          <a:xfrm>
            <a:off x="0" y="3154946"/>
            <a:ext cx="3568700" cy="4391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1E29C74-27EC-4F0B-C945-EE96FA6B98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2" r="60972" b="65432"/>
          <a:stretch/>
        </p:blipFill>
        <p:spPr>
          <a:xfrm>
            <a:off x="0" y="1308100"/>
            <a:ext cx="3568700" cy="4699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765406A-299E-B8D6-7A5A-C2310C75BD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61339" b="30123"/>
          <a:stretch/>
        </p:blipFill>
        <p:spPr>
          <a:xfrm>
            <a:off x="5892800" y="3154946"/>
            <a:ext cx="3251200" cy="4391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4D2DDF8-439E-2B9E-8AF5-F206C636C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25432" b="65432"/>
          <a:stretch/>
        </p:blipFill>
        <p:spPr>
          <a:xfrm>
            <a:off x="5892800" y="1308100"/>
            <a:ext cx="3251200" cy="4699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073C1F2-ACD9-3D54-1B7B-8CFF67B8C1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15694"/>
          <a:stretch/>
        </p:blipFill>
        <p:spPr>
          <a:xfrm>
            <a:off x="1784350" y="0"/>
            <a:ext cx="5924550" cy="5143500"/>
          </a:xfrm>
          <a:prstGeom prst="rect">
            <a:avLst/>
          </a:prstGeom>
        </p:spPr>
      </p:pic>
      <p:pic>
        <p:nvPicPr>
          <p:cNvPr id="20" name="Desenho">
            <a:extLst>
              <a:ext uri="{FF2B5EF4-FFF2-40B4-BE49-F238E27FC236}">
                <a16:creationId xmlns:a16="http://schemas.microsoft.com/office/drawing/2014/main" id="{65A9DF25-00CC-5F33-329A-4484DE73BD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65608" r="15694"/>
          <a:stretch/>
        </p:blipFill>
        <p:spPr>
          <a:xfrm>
            <a:off x="1706298" y="3374522"/>
            <a:ext cx="6002601" cy="1768977"/>
          </a:xfrm>
          <a:prstGeom prst="rect">
            <a:avLst/>
          </a:prstGeom>
        </p:spPr>
      </p:pic>
      <p:pic>
        <p:nvPicPr>
          <p:cNvPr id="21" name="Desenho">
            <a:extLst>
              <a:ext uri="{FF2B5EF4-FFF2-40B4-BE49-F238E27FC236}">
                <a16:creationId xmlns:a16="http://schemas.microsoft.com/office/drawing/2014/main" id="{61A63036-B919-3B54-B242-64F74308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30000" r="15694" b="34472"/>
          <a:stretch/>
        </p:blipFill>
        <p:spPr>
          <a:xfrm>
            <a:off x="1706298" y="1543050"/>
            <a:ext cx="6002601" cy="1827340"/>
          </a:xfrm>
          <a:prstGeom prst="rect">
            <a:avLst/>
          </a:prstGeom>
        </p:spPr>
      </p:pic>
      <p:pic>
        <p:nvPicPr>
          <p:cNvPr id="22" name="Desenho">
            <a:extLst>
              <a:ext uri="{FF2B5EF4-FFF2-40B4-BE49-F238E27FC236}">
                <a16:creationId xmlns:a16="http://schemas.microsoft.com/office/drawing/2014/main" id="{52A9AD09-F9FE-97E0-F26C-616A42CEA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r="15694" b="70000"/>
          <a:stretch/>
        </p:blipFill>
        <p:spPr>
          <a:xfrm>
            <a:off x="1706298" y="0"/>
            <a:ext cx="6002601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04BB977-8B07-CB6F-F2F0-42B128917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ADA535B-3451-52CB-DFC0-7E90FBB0DE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6BB18413-62B1-B314-95B8-7B988F06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ED336785-3454-0764-80D4-712BCBDF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744A42B-5E65-364C-D8B0-5915C72A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32432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Formas de Evidências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983CF12-8425-3323-AA47-BCB0BEF3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974" y="1861850"/>
            <a:ext cx="638175" cy="412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F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T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O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endParaRPr lang="pt-BR" altLang="pt-BR" sz="48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BB618F3F-5B12-A463-36EC-941EF056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588" y="1079500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g-meio" descr="C:\Users\CASULO\Desktop\Master Mind\PNG\slide4_bg1.png">
            <a:extLst>
              <a:ext uri="{FF2B5EF4-FFF2-40B4-BE49-F238E27FC236}">
                <a16:creationId xmlns:a16="http://schemas.microsoft.com/office/drawing/2014/main" id="{5E0BBBAF-A10B-7260-2DEC-0F96F3F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4427538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43E0720C-6BD1-DCEB-74C8-72BFCCB3C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4" y="1671934"/>
            <a:ext cx="328798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>
                <a:solidFill>
                  <a:srgbClr val="8A2404"/>
                </a:solidFill>
                <a:latin typeface="Trebuchet MS" pitchFamily="34" charset="0"/>
              </a:rPr>
              <a:t>ato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nalogia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estemunho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bjeto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statística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451A670-A778-1C7A-44F7-A57164DC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98A926F3-DA79-004C-49B8-D0D0303F3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AB3C3301-1DF4-746B-817C-3CC095EBFF88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45F724F9-3F7C-541A-7909-55CF5033E7DA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067713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78A72541-B610-8C43-7A61-F37FC9C35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D4CD110-062C-8153-95EE-999176BCCF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577FD7E6-3208-BD1C-45D7-C96C31E3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304F39E0-B23D-D4F4-7894-073705BB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BA57B5D-F0E8-DDCD-1585-993F16661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669" y="1494368"/>
            <a:ext cx="6381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P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R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N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57D917-390C-C1CC-77BD-04D434CFF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1485280"/>
            <a:ext cx="2952998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erguntar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dmitir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edirecionar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xplicar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egar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29F97A-18ED-6B7F-BC32-4C817FA0457E}"/>
              </a:ext>
            </a:extLst>
          </p:cNvPr>
          <p:cNvSpPr txBox="1"/>
          <p:nvPr/>
        </p:nvSpPr>
        <p:spPr>
          <a:xfrm>
            <a:off x="261622" y="353790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Formas de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resposta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3A1DEA-8B31-72C4-FBF5-EA6DF9F61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r="48055"/>
          <a:stretch/>
        </p:blipFill>
        <p:spPr>
          <a:xfrm>
            <a:off x="4131756" y="0"/>
            <a:ext cx="618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1270D69-716E-5CBB-B379-53A8555FD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EDD1B6DC-318E-E5CD-C85A-EB92B958E6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7A7F36-9945-A7AB-1ECD-963CF785344D}"/>
              </a:ext>
            </a:extLst>
          </p:cNvPr>
          <p:cNvSpPr txBox="1"/>
          <p:nvPr/>
        </p:nvSpPr>
        <p:spPr>
          <a:xfrm>
            <a:off x="128462" y="2066669"/>
            <a:ext cx="145745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spc="-200" dirty="0">
                <a:solidFill>
                  <a:srgbClr val="00061C"/>
                </a:solidFill>
                <a:latin typeface="Montserrat" panose="00000500000000000000" pitchFamily="2" charset="0"/>
              </a:rPr>
              <a:t>Prática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7B2548-D9A4-578D-0776-F9C945BB5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6EEAD4-2FD6-DA2B-59F2-1CC31137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B441B1-B8D7-8F35-BA02-B762C3C54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DF01DAEF-CF48-F94C-0DFC-281492EBE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78BDDCC5-D1D7-6BAA-EAE0-A9E25520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E8C10D4E-A6FB-2627-2098-FEEF444C957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D1CA996A-A583-067C-56E8-B0F83354523A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DA6154AD-11C8-4B0E-5E5B-1DE75ADB7B0F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5627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AF37E21-AA99-3C6B-0CC3-CC3CDA61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5D1CD0D-6412-5FB4-6D93-65234FAAB9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F9EA5A-1B23-FAAA-BE93-089E0E471C6C}"/>
              </a:ext>
            </a:extLst>
          </p:cNvPr>
          <p:cNvSpPr txBox="1"/>
          <p:nvPr/>
        </p:nvSpPr>
        <p:spPr>
          <a:xfrm>
            <a:off x="155697" y="1745758"/>
            <a:ext cx="2771913" cy="772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b="0" spc="-200" dirty="0">
                <a:solidFill>
                  <a:srgbClr val="00061C"/>
                </a:solidFill>
                <a:latin typeface="Montserrat" panose="00000500000000000000" pitchFamily="2" charset="0"/>
              </a:rPr>
              <a:t>A importância</a:t>
            </a:r>
          </a:p>
          <a:p>
            <a:pPr algn="l">
              <a:lnSpc>
                <a:spcPct val="50000"/>
              </a:lnSpc>
            </a:pPr>
            <a:r>
              <a:rPr lang="pt-BR" sz="3200" b="0" spc="-200" dirty="0">
                <a:solidFill>
                  <a:srgbClr val="00061C"/>
                </a:solidFill>
                <a:latin typeface="Montserrat" panose="00000500000000000000" pitchFamily="2" charset="0"/>
              </a:rPr>
              <a:t>da </a:t>
            </a:r>
            <a:r>
              <a:rPr lang="pt-BR" sz="3200" b="0" spc="-200" dirty="0">
                <a:solidFill>
                  <a:srgbClr val="FF6C00"/>
                </a:solidFill>
                <a:latin typeface="Montserrat" panose="00000500000000000000" pitchFamily="2" charset="0"/>
              </a:rPr>
              <a:t>Aparência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B3AEA8-38FE-341F-C0C0-B6F6EA288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530800-93AA-FA53-3207-021C5A94C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B96A21-30BD-AE22-AB29-5DE3C6E59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99411E72-2183-7985-72E8-ADED593B7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398A141-4FF1-8054-D5F8-98C189CF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DD0AD5F-1151-4CA5-62D7-867E678E55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ullet" descr="C:\Users\CASULO\Desktop\Master Mind\PNG\slide3_bullets.png">
            <a:extLst>
              <a:ext uri="{FF2B5EF4-FFF2-40B4-BE49-F238E27FC236}">
                <a16:creationId xmlns:a16="http://schemas.microsoft.com/office/drawing/2014/main" id="{D9DAABFC-E83D-8CA4-486B-C0841E6B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2668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cone" descr="C:\Users\CASULO\Desktop\Master Mind\PNG\slide3_icone.png">
            <a:extLst>
              <a:ext uri="{FF2B5EF4-FFF2-40B4-BE49-F238E27FC236}">
                <a16:creationId xmlns:a16="http://schemas.microsoft.com/office/drawing/2014/main" id="{687F99A9-EB39-FC2A-5A48-0C9E44E3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12967" r="70201" b="74066"/>
          <a:stretch>
            <a:fillRect/>
          </a:stretch>
        </p:blipFill>
        <p:spPr bwMode="auto">
          <a:xfrm>
            <a:off x="2114550" y="666750"/>
            <a:ext cx="60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inha1" descr="C:\Users\CASULO\Desktop\Master Mind\PNG\slide3_linha.png">
            <a:extLst>
              <a:ext uri="{FF2B5EF4-FFF2-40B4-BE49-F238E27FC236}">
                <a16:creationId xmlns:a16="http://schemas.microsoft.com/office/drawing/2014/main" id="{7CF87FDF-CF33-2B84-0BCE-1DE5A7E6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24800" b="74066"/>
          <a:stretch>
            <a:fillRect/>
          </a:stretch>
        </p:blipFill>
        <p:spPr bwMode="auto">
          <a:xfrm>
            <a:off x="-1588" y="1104900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inha1" descr="C:\Users\CASULO\Desktop\Master Mind\PNG\slide3_linha.png">
            <a:extLst>
              <a:ext uri="{FF2B5EF4-FFF2-40B4-BE49-F238E27FC236}">
                <a16:creationId xmlns:a16="http://schemas.microsoft.com/office/drawing/2014/main" id="{6530DF67-D6A3-59A4-A1B3-95A08010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74066" b="21490"/>
          <a:stretch>
            <a:fillRect/>
          </a:stretch>
        </p:blipFill>
        <p:spPr bwMode="auto">
          <a:xfrm>
            <a:off x="-1588" y="4284663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" descr="C:\Users\CASULO\Desktop\Master Mind\PNG\slide3_homem1.png">
            <a:extLst>
              <a:ext uri="{FF2B5EF4-FFF2-40B4-BE49-F238E27FC236}">
                <a16:creationId xmlns:a16="http://schemas.microsoft.com/office/drawing/2014/main" id="{E98C2323-3966-EFEC-ADE0-6F63ECE3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" descr="C:\Users\CASULO\Desktop\Master Mind\PNG\slide3_homem2.png">
            <a:extLst>
              <a:ext uri="{FF2B5EF4-FFF2-40B4-BE49-F238E27FC236}">
                <a16:creationId xmlns:a16="http://schemas.microsoft.com/office/drawing/2014/main" id="{B5DA2A71-AA92-A329-DB4A-89BCFA16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" descr="C:\Users\CASULO\Desktop\Master Mind\PNG\slide3_homem3.png">
            <a:extLst>
              <a:ext uri="{FF2B5EF4-FFF2-40B4-BE49-F238E27FC236}">
                <a16:creationId xmlns:a16="http://schemas.microsoft.com/office/drawing/2014/main" id="{77552AAF-DBEE-DDB1-9C36-6B0562EA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4" descr="C:\Users\CASULO\Desktop\Master Mind\PNG\slide3_homem4.png">
            <a:extLst>
              <a:ext uri="{FF2B5EF4-FFF2-40B4-BE49-F238E27FC236}">
                <a16:creationId xmlns:a16="http://schemas.microsoft.com/office/drawing/2014/main" id="{D97574A9-40CD-AC9F-DD20-6C6A03C7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quare" descr="C:\Users\CASULO\Desktop\Master Mind\PNG\slide3_squares.png">
            <a:extLst>
              <a:ext uri="{FF2B5EF4-FFF2-40B4-BE49-F238E27FC236}">
                <a16:creationId xmlns:a16="http://schemas.microsoft.com/office/drawing/2014/main" id="{3C5CD158-ADA2-2812-DBFE-63A71D5B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3362325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8F7186E-2CD7-39CF-AD41-FDE1E2FC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6913"/>
            <a:ext cx="177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pt-BR" altLang="pt-BR" sz="3600" dirty="0">
                <a:solidFill>
                  <a:srgbClr val="8A2404"/>
                </a:solidFill>
                <a:latin typeface="Trebuchet MS" pitchFamily="34" charset="0"/>
              </a:rPr>
              <a:t>HOMEM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C7E994-0B6E-1989-543A-E2BFE326F529}"/>
              </a:ext>
            </a:extLst>
          </p:cNvPr>
          <p:cNvSpPr/>
          <p:nvPr/>
        </p:nvSpPr>
        <p:spPr>
          <a:xfrm>
            <a:off x="841375" y="1295400"/>
            <a:ext cx="4572000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Estar tão bem trajado quanto a pessoa 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mais bem vestida no ambiente.</a:t>
            </a:r>
          </a:p>
        </p:txBody>
      </p:sp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4B075C2C-B4F1-64E6-1B07-D683DE90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790700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F128899-6558-1D1F-5E73-922B5DC43E47}"/>
              </a:ext>
            </a:extLst>
          </p:cNvPr>
          <p:cNvSpPr/>
          <p:nvPr/>
        </p:nvSpPr>
        <p:spPr>
          <a:xfrm>
            <a:off x="831850" y="1828800"/>
            <a:ext cx="39465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Camisa nas cores: branca, bege e azul clara.</a:t>
            </a:r>
          </a:p>
        </p:txBody>
      </p:sp>
      <p:pic>
        <p:nvPicPr>
          <p:cNvPr id="16" name="bullet" descr="C:\Users\CASULO\Desktop\Master Mind\PNG\slide3_bullets.png">
            <a:extLst>
              <a:ext uri="{FF2B5EF4-FFF2-40B4-BE49-F238E27FC236}">
                <a16:creationId xmlns:a16="http://schemas.microsoft.com/office/drawing/2014/main" id="{B19745B7-FBE6-0049-31D1-709A0993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114550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20A3340-D4F9-2A08-9613-7A71F48F1E46}"/>
              </a:ext>
            </a:extLst>
          </p:cNvPr>
          <p:cNvSpPr/>
          <p:nvPr/>
        </p:nvSpPr>
        <p:spPr>
          <a:xfrm>
            <a:off x="831850" y="2157413"/>
            <a:ext cx="2606675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Terno clássico (2 e 3 botões)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Cores</a:t>
            </a:r>
            <a:r>
              <a:rPr lang="pt-BR" sz="16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 escuras a noite*</a:t>
            </a:r>
            <a:endParaRPr lang="pt-BR" sz="16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bullet" descr="C:\Users\CASULO\Desktop\Master Mind\PNG\slide3_bullets.png">
            <a:extLst>
              <a:ext uri="{FF2B5EF4-FFF2-40B4-BE49-F238E27FC236}">
                <a16:creationId xmlns:a16="http://schemas.microsoft.com/office/drawing/2014/main" id="{0A361F7E-F6A0-6762-8267-61EC43A0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668588"/>
            <a:ext cx="3603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40011988-1EC6-DB84-2357-0153EEB27A74}"/>
              </a:ext>
            </a:extLst>
          </p:cNvPr>
          <p:cNvSpPr/>
          <p:nvPr/>
        </p:nvSpPr>
        <p:spPr>
          <a:xfrm>
            <a:off x="831850" y="2690813"/>
            <a:ext cx="4311650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Sapatos  de preferência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nas cores preta e marrom.</a:t>
            </a:r>
          </a:p>
        </p:txBody>
      </p:sp>
      <p:pic>
        <p:nvPicPr>
          <p:cNvPr id="20" name="bullet" descr="C:\Users\CASULO\Desktop\Master Mind\PNG\slide3_bullets.png">
            <a:extLst>
              <a:ext uri="{FF2B5EF4-FFF2-40B4-BE49-F238E27FC236}">
                <a16:creationId xmlns:a16="http://schemas.microsoft.com/office/drawing/2014/main" id="{5009B802-43E7-7BF8-989C-D5EDB3D0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190875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B5E7855-72AA-A717-7E55-CBC0FF1BEBD8}"/>
              </a:ext>
            </a:extLst>
          </p:cNvPr>
          <p:cNvSpPr/>
          <p:nvPr/>
        </p:nvSpPr>
        <p:spPr>
          <a:xfrm>
            <a:off x="831850" y="3222625"/>
            <a:ext cx="3811588" cy="550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Meias social longas da mesma cor do terno 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ou sapato</a:t>
            </a:r>
          </a:p>
        </p:txBody>
      </p:sp>
      <p:pic>
        <p:nvPicPr>
          <p:cNvPr id="22" name="bullet" descr="C:\Users\CASULO\Desktop\Master Mind\PNG\slide3_bullets.png">
            <a:extLst>
              <a:ext uri="{FF2B5EF4-FFF2-40B4-BE49-F238E27FC236}">
                <a16:creationId xmlns:a16="http://schemas.microsoft.com/office/drawing/2014/main" id="{54F9131F-3DD8-529A-9121-55B63BF9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7322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544F9A91-945A-83FB-9563-228D7B0B8126}"/>
              </a:ext>
            </a:extLst>
          </p:cNvPr>
          <p:cNvSpPr/>
          <p:nvPr/>
        </p:nvSpPr>
        <p:spPr>
          <a:xfrm>
            <a:off x="831850" y="3754438"/>
            <a:ext cx="3811588" cy="29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Manter o cabelo cortado e penteado.</a:t>
            </a:r>
          </a:p>
        </p:txBody>
      </p:sp>
      <p:pic>
        <p:nvPicPr>
          <p:cNvPr id="24" name="bullet" descr="C:\Users\CASULO\Desktop\Master Mind\PNG\slide3_bullets.png">
            <a:extLst>
              <a:ext uri="{FF2B5EF4-FFF2-40B4-BE49-F238E27FC236}">
                <a16:creationId xmlns:a16="http://schemas.microsoft.com/office/drawing/2014/main" id="{69AA1D27-6A91-9B99-E13E-7C0A6E05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40735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9CEF7EAF-444D-CAF8-95B0-77EF6B6DE167}"/>
              </a:ext>
            </a:extLst>
          </p:cNvPr>
          <p:cNvSpPr/>
          <p:nvPr/>
        </p:nvSpPr>
        <p:spPr>
          <a:xfrm>
            <a:off x="831850" y="4083050"/>
            <a:ext cx="4311650" cy="296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Fazer a barba (apresentação no final da tarde).</a:t>
            </a:r>
          </a:p>
        </p:txBody>
      </p:sp>
    </p:spTree>
    <p:extLst>
      <p:ext uri="{BB962C8B-B14F-4D97-AF65-F5344CB8AC3E}">
        <p14:creationId xmlns:p14="http://schemas.microsoft.com/office/powerpoint/2010/main" val="21293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79A8C90-3DB5-1DE3-C9AC-4FE53966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94282F8-A726-C08D-9082-1B301BFFE5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51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E01C4CC4-C51C-8995-FA12-1CD1A67B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3362325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58C7B4-1CFE-07C0-AC1B-86738D52152D}"/>
              </a:ext>
            </a:extLst>
          </p:cNvPr>
          <p:cNvSpPr/>
          <p:nvPr/>
        </p:nvSpPr>
        <p:spPr>
          <a:xfrm>
            <a:off x="884239" y="1363516"/>
            <a:ext cx="4572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Estar tão bem trajada quanto a pessoa </a:t>
            </a:r>
          </a:p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mais bem vestida no ambiente.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10E153-6F92-911F-851B-C6AED2607AD5}"/>
              </a:ext>
            </a:extLst>
          </p:cNvPr>
          <p:cNvSpPr/>
          <p:nvPr/>
        </p:nvSpPr>
        <p:spPr>
          <a:xfrm>
            <a:off x="889002" y="1765374"/>
            <a:ext cx="39465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Evitar xadrez/estampado exagerado.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E35983B-72D0-8FB3-89B0-28E92A86F33A}"/>
              </a:ext>
            </a:extLst>
          </p:cNvPr>
          <p:cNvSpPr/>
          <p:nvPr/>
        </p:nvSpPr>
        <p:spPr>
          <a:xfrm>
            <a:off x="889002" y="2052838"/>
            <a:ext cx="418705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Prefira saia ao invés de calças compridas</a:t>
            </a:r>
            <a:endParaRPr lang="pt-BR" sz="12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6B591FD-444F-26B6-B3A3-C85BE11A8B73}"/>
              </a:ext>
            </a:extLst>
          </p:cNvPr>
          <p:cNvSpPr/>
          <p:nvPr/>
        </p:nvSpPr>
        <p:spPr>
          <a:xfrm>
            <a:off x="896146" y="2376590"/>
            <a:ext cx="4311650" cy="2975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Correto: “Tailleur” ou Terninho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EC8F925-59A4-32B7-2CF0-835351CAC32E}"/>
              </a:ext>
            </a:extLst>
          </p:cNvPr>
          <p:cNvSpPr/>
          <p:nvPr/>
        </p:nvSpPr>
        <p:spPr>
          <a:xfrm>
            <a:off x="881858" y="2722342"/>
            <a:ext cx="469825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Cuidado com as </a:t>
            </a:r>
            <a:r>
              <a:rPr lang="pt-BR" sz="1600" b="0" spc="-50" dirty="0" err="1">
                <a:solidFill>
                  <a:srgbClr val="8A2404"/>
                </a:solidFill>
                <a:latin typeface="Trebuchet MS" panose="020B0603020202020204" pitchFamily="34" charset="0"/>
              </a:rPr>
              <a:t>jóias</a:t>
            </a: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 volumosas e “tilintantes”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FB5F79E-C67A-24A0-E795-EFE23B6D932C}"/>
              </a:ext>
            </a:extLst>
          </p:cNvPr>
          <p:cNvSpPr/>
          <p:nvPr/>
        </p:nvSpPr>
        <p:spPr>
          <a:xfrm>
            <a:off x="881858" y="3118670"/>
            <a:ext cx="4792432" cy="2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O cabelo não deve ficar caindo por sobre o rosto.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C5A6E45-7627-307B-69B7-93C9634CCC7D}"/>
              </a:ext>
            </a:extLst>
          </p:cNvPr>
          <p:cNvSpPr/>
          <p:nvPr/>
        </p:nvSpPr>
        <p:spPr>
          <a:xfrm>
            <a:off x="876302" y="3430541"/>
            <a:ext cx="4311650" cy="296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Maquiagem: Tons pastéis e batons escuros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51D54F8-7934-F7AC-528E-8CC7A54C6868}"/>
              </a:ext>
            </a:extLst>
          </p:cNvPr>
          <p:cNvSpPr/>
          <p:nvPr/>
        </p:nvSpPr>
        <p:spPr>
          <a:xfrm>
            <a:off x="878629" y="3903614"/>
            <a:ext cx="5772692" cy="2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Usar sapatos fechados – clássico </a:t>
            </a:r>
            <a:r>
              <a:rPr lang="pt-BR" sz="1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evitar tamancos e sandálias)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19A090F-AFE2-52E7-4928-273F4349E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347" y="771550"/>
            <a:ext cx="15856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pt-BR" altLang="pt-BR" sz="3000" b="0" dirty="0">
                <a:solidFill>
                  <a:srgbClr val="8A2404"/>
                </a:solidFill>
                <a:latin typeface="Trebuchet MS" pitchFamily="34" charset="0"/>
              </a:rPr>
              <a:t>MULHER</a:t>
            </a:r>
          </a:p>
        </p:txBody>
      </p:sp>
      <p:pic>
        <p:nvPicPr>
          <p:cNvPr id="13" name="linha1" descr="C:\Users\CASULO\Desktop\Master Mind\PNG\slide3_linha.png">
            <a:extLst>
              <a:ext uri="{FF2B5EF4-FFF2-40B4-BE49-F238E27FC236}">
                <a16:creationId xmlns:a16="http://schemas.microsoft.com/office/drawing/2014/main" id="{BA64AAAB-CB1E-5E95-D7E5-79732CB7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24800" b="74066"/>
          <a:stretch>
            <a:fillRect/>
          </a:stretch>
        </p:blipFill>
        <p:spPr bwMode="auto">
          <a:xfrm>
            <a:off x="-1588" y="1104900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inha1" descr="C:\Users\CASULO\Desktop\Master Mind\PNG\slide3_linha.png">
            <a:extLst>
              <a:ext uri="{FF2B5EF4-FFF2-40B4-BE49-F238E27FC236}">
                <a16:creationId xmlns:a16="http://schemas.microsoft.com/office/drawing/2014/main" id="{2148ECE1-8450-1455-D03F-C5AD5996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74066" b="21490"/>
          <a:stretch>
            <a:fillRect/>
          </a:stretch>
        </p:blipFill>
        <p:spPr bwMode="auto">
          <a:xfrm>
            <a:off x="-1588" y="4284663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ulher">
            <a:extLst>
              <a:ext uri="{FF2B5EF4-FFF2-40B4-BE49-F238E27FC236}">
                <a16:creationId xmlns:a16="http://schemas.microsoft.com/office/drawing/2014/main" id="{A64D15EC-1B6C-8768-0CDC-81E1452976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3"/>
          <a:stretch/>
        </p:blipFill>
        <p:spPr>
          <a:xfrm>
            <a:off x="5183574" y="0"/>
            <a:ext cx="4152900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F20DB01-3EEA-9A60-CA40-5B8B104FB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2886" r="68698" b="74229"/>
          <a:stretch/>
        </p:blipFill>
        <p:spPr>
          <a:xfrm>
            <a:off x="2152650" y="662774"/>
            <a:ext cx="709614" cy="662774"/>
          </a:xfrm>
          <a:prstGeom prst="rect">
            <a:avLst/>
          </a:prstGeom>
        </p:spPr>
      </p:pic>
      <p:pic>
        <p:nvPicPr>
          <p:cNvPr id="17" name="Desenho 3">
            <a:extLst>
              <a:ext uri="{FF2B5EF4-FFF2-40B4-BE49-F238E27FC236}">
                <a16:creationId xmlns:a16="http://schemas.microsoft.com/office/drawing/2014/main" id="{3C376B19-2B5D-E34B-3F54-A771306DF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85525"/>
          <a:stretch/>
        </p:blipFill>
        <p:spPr>
          <a:xfrm>
            <a:off x="5251976" y="4372581"/>
            <a:ext cx="4067944" cy="744537"/>
          </a:xfrm>
          <a:prstGeom prst="rect">
            <a:avLst/>
          </a:prstGeom>
        </p:spPr>
      </p:pic>
      <p:pic>
        <p:nvPicPr>
          <p:cNvPr id="18" name="DEsenho 2">
            <a:extLst>
              <a:ext uri="{FF2B5EF4-FFF2-40B4-BE49-F238E27FC236}">
                <a16:creationId xmlns:a16="http://schemas.microsoft.com/office/drawing/2014/main" id="{5D77FDC5-A821-4AA1-7660-39CDD72B17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23704" b="14475"/>
          <a:stretch/>
        </p:blipFill>
        <p:spPr>
          <a:xfrm>
            <a:off x="5192330" y="1363515"/>
            <a:ext cx="4067944" cy="3179763"/>
          </a:xfrm>
          <a:prstGeom prst="rect">
            <a:avLst/>
          </a:prstGeom>
        </p:spPr>
      </p:pic>
      <p:pic>
        <p:nvPicPr>
          <p:cNvPr id="19" name="Desenho 1">
            <a:extLst>
              <a:ext uri="{FF2B5EF4-FFF2-40B4-BE49-F238E27FC236}">
                <a16:creationId xmlns:a16="http://schemas.microsoft.com/office/drawing/2014/main" id="{8B65A3DE-FCD5-B2EE-F7AE-BBE2AFDCE4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b="75370"/>
          <a:stretch/>
        </p:blipFill>
        <p:spPr>
          <a:xfrm>
            <a:off x="5275285" y="0"/>
            <a:ext cx="4067944" cy="1266825"/>
          </a:xfrm>
          <a:prstGeom prst="rect">
            <a:avLst/>
          </a:prstGeom>
        </p:spPr>
      </p:pic>
      <p:pic>
        <p:nvPicPr>
          <p:cNvPr id="20" name="bullet" descr="C:\Users\CASULO\Desktop\Master Mind\PNG\slide3_bullets.png">
            <a:extLst>
              <a:ext uri="{FF2B5EF4-FFF2-40B4-BE49-F238E27FC236}">
                <a16:creationId xmlns:a16="http://schemas.microsoft.com/office/drawing/2014/main" id="{82939337-975F-7DC4-09BA-11F45FF9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2668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ullet" descr="C:\Users\CASULO\Desktop\Master Mind\PNG\slide3_bullets.png">
            <a:extLst>
              <a:ext uri="{FF2B5EF4-FFF2-40B4-BE49-F238E27FC236}">
                <a16:creationId xmlns:a16="http://schemas.microsoft.com/office/drawing/2014/main" id="{E2A1E564-3F86-3DD5-F123-F8151A4B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71946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ullet" descr="C:\Users\CASULO\Desktop\Master Mind\PNG\slide3_bullets.png">
            <a:extLst>
              <a:ext uri="{FF2B5EF4-FFF2-40B4-BE49-F238E27FC236}">
                <a16:creationId xmlns:a16="http://schemas.microsoft.com/office/drawing/2014/main" id="{8399093A-D335-4161-1E6A-DB8AF61D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01473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ullet" descr="C:\Users\CASULO\Desktop\Master Mind\PNG\slide3_bullets.png">
            <a:extLst>
              <a:ext uri="{FF2B5EF4-FFF2-40B4-BE49-F238E27FC236}">
                <a16:creationId xmlns:a16="http://schemas.microsoft.com/office/drawing/2014/main" id="{CFBE6E9F-2DBA-A7DF-D24F-5310A655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33858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ullet" descr="C:\Users\CASULO\Desktop\Master Mind\PNG\slide3_bullets.png">
            <a:extLst>
              <a:ext uri="{FF2B5EF4-FFF2-40B4-BE49-F238E27FC236}">
                <a16:creationId xmlns:a16="http://schemas.microsoft.com/office/drawing/2014/main" id="{BE4F559B-1C9B-EE9B-123C-E5E4353B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6910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ullet" descr="C:\Users\CASULO\Desktop\Master Mind\PNG\slide3_bullets.png">
            <a:extLst>
              <a:ext uri="{FF2B5EF4-FFF2-40B4-BE49-F238E27FC236}">
                <a16:creationId xmlns:a16="http://schemas.microsoft.com/office/drawing/2014/main" id="{9B0EDA54-8332-FAF3-B896-8133CE57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0114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ullet" descr="C:\Users\CASULO\Desktop\Master Mind\PNG\slide3_bullets.png">
            <a:extLst>
              <a:ext uri="{FF2B5EF4-FFF2-40B4-BE49-F238E27FC236}">
                <a16:creationId xmlns:a16="http://schemas.microsoft.com/office/drawing/2014/main" id="{A4A1CB03-AE5E-A53B-DC0E-3E8BF0FC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392589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ullet" descr="C:\Users\CASULO\Desktop\Master Mind\PNG\slide3_bullets.png">
            <a:extLst>
              <a:ext uri="{FF2B5EF4-FFF2-40B4-BE49-F238E27FC236}">
                <a16:creationId xmlns:a16="http://schemas.microsoft.com/office/drawing/2014/main" id="{F5D9FE93-1ECA-8EB0-8D09-5C78069A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81496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2EF80ED-758A-17AB-76B5-A24E2D954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A8451CA2-F95A-EBAA-7A7F-7B75A18B1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27436397-20B1-73F0-3EBB-59830A457ACD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EE79873F-CC15-BCDB-6E92-B44769E1D007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436855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792</Words>
  <Application>Microsoft Office PowerPoint</Application>
  <PresentationFormat>Apresentação na tela (16:9)</PresentationFormat>
  <Paragraphs>248</Paragraphs>
  <Slides>52</Slides>
  <Notes>45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8" baseType="lpstr">
      <vt:lpstr>Montserrat</vt:lpstr>
      <vt:lpstr>Arial</vt:lpstr>
      <vt:lpstr>Trebuchet MS</vt:lpstr>
      <vt:lpstr>Wingdings</vt:lpstr>
      <vt:lpstr>Times New Roman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Giovani Capri</cp:lastModifiedBy>
  <cp:revision>5</cp:revision>
  <dcterms:modified xsi:type="dcterms:W3CDTF">2025-08-07T10:47:39Z</dcterms:modified>
</cp:coreProperties>
</file>